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 id="2147483994" r:id="rId5"/>
    <p:sldMasterId id="2147484002" r:id="rId6"/>
    <p:sldMasterId id="2147484005" r:id="rId7"/>
  </p:sldMasterIdLst>
  <p:notesMasterIdLst>
    <p:notesMasterId r:id="rId16"/>
  </p:notesMasterIdLst>
  <p:handoutMasterIdLst>
    <p:handoutMasterId r:id="rId17"/>
  </p:handoutMasterIdLst>
  <p:sldIdLst>
    <p:sldId id="342" r:id="rId8"/>
    <p:sldId id="597" r:id="rId9"/>
    <p:sldId id="604" r:id="rId10"/>
    <p:sldId id="601" r:id="rId11"/>
    <p:sldId id="602" r:id="rId12"/>
    <p:sldId id="603" r:id="rId13"/>
    <p:sldId id="606" r:id="rId14"/>
    <p:sldId id="605" r:id="rId15"/>
  </p:sldIdLst>
  <p:sldSz cx="12192000" cy="6858000"/>
  <p:notesSz cx="6858000" cy="9144000"/>
  <p:defaultTextStyle>
    <a:defPPr>
      <a:defRPr lang="en-US"/>
    </a:defPPr>
    <a:lvl1pPr algn="l" defTabSz="509588" rtl="0" fontAlgn="base">
      <a:spcBef>
        <a:spcPct val="0"/>
      </a:spcBef>
      <a:spcAft>
        <a:spcPct val="0"/>
      </a:spcAft>
      <a:defRPr sz="2000" kern="1200">
        <a:solidFill>
          <a:schemeClr val="tx1"/>
        </a:solidFill>
        <a:latin typeface="Arial" pitchFamily="34" charset="0"/>
        <a:ea typeface="MS PGothic" pitchFamily="34" charset="-128"/>
        <a:cs typeface="+mn-cs"/>
      </a:defRPr>
    </a:lvl1pPr>
    <a:lvl2pPr marL="509588" indent="-188913" algn="l" defTabSz="509588" rtl="0" fontAlgn="base">
      <a:spcBef>
        <a:spcPct val="0"/>
      </a:spcBef>
      <a:spcAft>
        <a:spcPct val="0"/>
      </a:spcAft>
      <a:defRPr sz="2000" kern="1200">
        <a:solidFill>
          <a:schemeClr val="tx1"/>
        </a:solidFill>
        <a:latin typeface="Arial" pitchFamily="34" charset="0"/>
        <a:ea typeface="MS PGothic" pitchFamily="34" charset="-128"/>
        <a:cs typeface="+mn-cs"/>
      </a:defRPr>
    </a:lvl2pPr>
    <a:lvl3pPr marL="1020763" indent="-381000" algn="l" defTabSz="509588" rtl="0" fontAlgn="base">
      <a:spcBef>
        <a:spcPct val="0"/>
      </a:spcBef>
      <a:spcAft>
        <a:spcPct val="0"/>
      </a:spcAft>
      <a:defRPr sz="2000" kern="1200">
        <a:solidFill>
          <a:schemeClr val="tx1"/>
        </a:solidFill>
        <a:latin typeface="Arial" pitchFamily="34" charset="0"/>
        <a:ea typeface="MS PGothic" pitchFamily="34" charset="-128"/>
        <a:cs typeface="+mn-cs"/>
      </a:defRPr>
    </a:lvl3pPr>
    <a:lvl4pPr marL="1533525" indent="-573088" algn="l" defTabSz="509588" rtl="0" fontAlgn="base">
      <a:spcBef>
        <a:spcPct val="0"/>
      </a:spcBef>
      <a:spcAft>
        <a:spcPct val="0"/>
      </a:spcAft>
      <a:defRPr sz="2000" kern="1200">
        <a:solidFill>
          <a:schemeClr val="tx1"/>
        </a:solidFill>
        <a:latin typeface="Arial" pitchFamily="34" charset="0"/>
        <a:ea typeface="MS PGothic" pitchFamily="34" charset="-128"/>
        <a:cs typeface="+mn-cs"/>
      </a:defRPr>
    </a:lvl4pPr>
    <a:lvl5pPr marL="2046288" indent="-765175" algn="l" defTabSz="509588" rtl="0" fontAlgn="base">
      <a:spcBef>
        <a:spcPct val="0"/>
      </a:spcBef>
      <a:spcAft>
        <a:spcPct val="0"/>
      </a:spcAft>
      <a:defRPr sz="2000" kern="1200">
        <a:solidFill>
          <a:schemeClr val="tx1"/>
        </a:solidFill>
        <a:latin typeface="Arial" pitchFamily="34" charset="0"/>
        <a:ea typeface="MS PGothic" pitchFamily="34" charset="-128"/>
        <a:cs typeface="+mn-cs"/>
      </a:defRPr>
    </a:lvl5pPr>
    <a:lvl6pPr marL="2286000" algn="l" defTabSz="914400" rtl="0" eaLnBrk="1" latinLnBrk="0" hangingPunct="1">
      <a:defRPr sz="2000" kern="1200">
        <a:solidFill>
          <a:schemeClr val="tx1"/>
        </a:solidFill>
        <a:latin typeface="Arial" pitchFamily="34" charset="0"/>
        <a:ea typeface="MS PGothic" pitchFamily="34" charset="-128"/>
        <a:cs typeface="+mn-cs"/>
      </a:defRPr>
    </a:lvl6pPr>
    <a:lvl7pPr marL="2743200" algn="l" defTabSz="914400" rtl="0" eaLnBrk="1" latinLnBrk="0" hangingPunct="1">
      <a:defRPr sz="2000" kern="1200">
        <a:solidFill>
          <a:schemeClr val="tx1"/>
        </a:solidFill>
        <a:latin typeface="Arial" pitchFamily="34" charset="0"/>
        <a:ea typeface="MS PGothic" pitchFamily="34" charset="-128"/>
        <a:cs typeface="+mn-cs"/>
      </a:defRPr>
    </a:lvl7pPr>
    <a:lvl8pPr marL="3200400" algn="l" defTabSz="914400" rtl="0" eaLnBrk="1" latinLnBrk="0" hangingPunct="1">
      <a:defRPr sz="2000" kern="1200">
        <a:solidFill>
          <a:schemeClr val="tx1"/>
        </a:solidFill>
        <a:latin typeface="Arial" pitchFamily="34" charset="0"/>
        <a:ea typeface="MS PGothic" pitchFamily="34" charset="-128"/>
        <a:cs typeface="+mn-cs"/>
      </a:defRPr>
    </a:lvl8pPr>
    <a:lvl9pPr marL="3657600" algn="l" defTabSz="914400" rtl="0" eaLnBrk="1" latinLnBrk="0" hangingPunct="1">
      <a:defRPr sz="20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4320" userDrawn="1">
          <p15:clr>
            <a:srgbClr val="A4A3A4"/>
          </p15:clr>
        </p15:guide>
        <p15:guide id="3" orient="horz" pos="2160" userDrawn="1">
          <p15:clr>
            <a:srgbClr val="A4A3A4"/>
          </p15:clr>
        </p15:guide>
        <p15:guide id="4" orient="horz" pos="288" userDrawn="1">
          <p15:clr>
            <a:srgbClr val="A4A3A4"/>
          </p15:clr>
        </p15:guide>
        <p15:guide id="5" orient="horz" pos="3888" userDrawn="1">
          <p15:clr>
            <a:srgbClr val="A4A3A4"/>
          </p15:clr>
        </p15:guide>
        <p15:guide id="6" orient="horz" pos="1008" userDrawn="1">
          <p15:clr>
            <a:srgbClr val="A4A3A4"/>
          </p15:clr>
        </p15:guide>
        <p15:guide id="7" orient="horz" pos="1296" userDrawn="1">
          <p15:clr>
            <a:srgbClr val="A4A3A4"/>
          </p15:clr>
        </p15:guide>
        <p15:guide id="8" orient="horz" pos="3456" userDrawn="1">
          <p15:clr>
            <a:srgbClr val="A4A3A4"/>
          </p15:clr>
        </p15:guide>
        <p15:guide id="9" pos="9408" userDrawn="1">
          <p15:clr>
            <a:srgbClr val="A4A3A4"/>
          </p15:clr>
        </p15:guide>
        <p15:guide id="10" pos="3840" userDrawn="1">
          <p15:clr>
            <a:srgbClr val="A4A3A4"/>
          </p15:clr>
        </p15:guide>
        <p15:guide id="11" pos="-1728" userDrawn="1">
          <p15:clr>
            <a:srgbClr val="A4A3A4"/>
          </p15:clr>
        </p15:guide>
        <p15:guide id="12" pos="7296" userDrawn="1">
          <p15:clr>
            <a:srgbClr val="A4A3A4"/>
          </p15:clr>
        </p15:guide>
        <p15:guide id="13" pos="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nta, Marie R. [JJCUS]" initials="GMR[" lastIdx="23" clrIdx="0"/>
  <p:cmAuthor id="2" name="Koipallil, Benson  [JJCUS Non-J&amp;J]" initials="KB[N" lastIdx="1" clrIdx="1">
    <p:extLst>
      <p:ext uri="{19B8F6BF-5375-455C-9EA6-DF929625EA0E}">
        <p15:presenceInfo xmlns:p15="http://schemas.microsoft.com/office/powerpoint/2012/main" userId="S-1-5-21-1614895754-2146847981-1606980848-1422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0000"/>
    <a:srgbClr val="FF9FB1"/>
    <a:srgbClr val="FFE5E5"/>
    <a:srgbClr val="FF4F71"/>
    <a:srgbClr val="75C4FF"/>
    <a:srgbClr val="55C78E"/>
    <a:srgbClr val="55C755"/>
    <a:srgbClr val="37A9FF"/>
    <a:srgbClr val="438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1" autoAdjust="0"/>
    <p:restoredTop sz="94610" autoAdjust="0"/>
  </p:normalViewPr>
  <p:slideViewPr>
    <p:cSldViewPr snapToObjects="1">
      <p:cViewPr varScale="1">
        <p:scale>
          <a:sx n="63" d="100"/>
          <a:sy n="63" d="100"/>
        </p:scale>
        <p:origin x="724" y="48"/>
      </p:cViewPr>
      <p:guideLst>
        <p:guide orient="horz" pos="4032"/>
        <p:guide orient="horz" pos="4320"/>
        <p:guide orient="horz" pos="2160"/>
        <p:guide orient="horz" pos="288"/>
        <p:guide orient="horz" pos="3888"/>
        <p:guide orient="horz" pos="1008"/>
        <p:guide orient="horz" pos="1296"/>
        <p:guide orient="horz" pos="3456"/>
        <p:guide pos="9408"/>
        <p:guide pos="3840"/>
        <p:guide pos="-1728"/>
        <p:guide pos="7296"/>
        <p:guide pos="384"/>
      </p:guideLst>
    </p:cSldViewPr>
  </p:slideViewPr>
  <p:notesTextViewPr>
    <p:cViewPr>
      <p:scale>
        <a:sx n="100" d="100"/>
        <a:sy n="100" d="100"/>
      </p:scale>
      <p:origin x="0" y="0"/>
    </p:cViewPr>
  </p:notesTextViewPr>
  <p:sorterViewPr>
    <p:cViewPr>
      <p:scale>
        <a:sx n="125" d="100"/>
        <a:sy n="125" d="100"/>
      </p:scale>
      <p:origin x="0" y="0"/>
    </p:cViewPr>
  </p:sorterViewPr>
  <p:notesViewPr>
    <p:cSldViewPr snapToObjects="1">
      <p:cViewPr varScale="1">
        <p:scale>
          <a:sx n="78" d="100"/>
          <a:sy n="78" d="100"/>
        </p:scale>
        <p:origin x="-20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defTabSz="730250">
              <a:defRPr sz="1200">
                <a:latin typeface="Calibri" pitchFamily="-108" charset="0"/>
                <a:ea typeface="ＭＳ Ｐゴシック" pitchFamily="-108" charset="-128"/>
                <a:cs typeface="ＭＳ Ｐゴシック" pitchFamily="-108"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defTabSz="730250">
              <a:defRPr sz="1200">
                <a:latin typeface="Calibri" pitchFamily="-108" charset="0"/>
                <a:ea typeface="ＭＳ Ｐゴシック" pitchFamily="-108" charset="-128"/>
                <a:cs typeface="ＭＳ Ｐゴシック" pitchFamily="-108" charset="-128"/>
              </a:defRPr>
            </a:lvl1pPr>
          </a:lstStyle>
          <a:p>
            <a:pPr>
              <a:defRPr/>
            </a:pPr>
            <a:fld id="{F4A91F6A-54E0-4E9F-8A69-C09E75FF62B1}" type="datetime1">
              <a:rPr lang="en-US"/>
              <a:pPr>
                <a:defRPr/>
              </a:pPr>
              <a:t>1/10/2020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defTabSz="730250">
              <a:defRPr sz="1200">
                <a:latin typeface="Calibri" pitchFamily="-108" charset="0"/>
                <a:ea typeface="ＭＳ Ｐゴシック" pitchFamily="-108" charset="-128"/>
                <a:cs typeface="ＭＳ Ｐゴシック" pitchFamily="-108"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730250">
              <a:defRPr sz="1200">
                <a:latin typeface="Calibri" pitchFamily="-108" charset="0"/>
                <a:ea typeface="ＭＳ Ｐゴシック" pitchFamily="-108" charset="-128"/>
                <a:cs typeface="ＭＳ Ｐゴシック" pitchFamily="-108" charset="-128"/>
              </a:defRPr>
            </a:lvl1pPr>
          </a:lstStyle>
          <a:p>
            <a:pPr>
              <a:defRPr/>
            </a:pPr>
            <a:fld id="{067D442B-89B0-4F56-AB96-1FD22707549D}" type="slidenum">
              <a:rPr lang="en-US"/>
              <a:pPr>
                <a:defRPr/>
              </a:pPr>
              <a:t>‹#›</a:t>
            </a:fld>
            <a:endParaRPr lang="en-US" dirty="0"/>
          </a:p>
        </p:txBody>
      </p:sp>
    </p:spTree>
    <p:extLst>
      <p:ext uri="{BB962C8B-B14F-4D97-AF65-F5344CB8AC3E}">
        <p14:creationId xmlns:p14="http://schemas.microsoft.com/office/powerpoint/2010/main" val="2598524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defTabSz="730250">
              <a:defRPr sz="1200">
                <a:latin typeface="Calibri" pitchFamily="-108" charset="0"/>
                <a:ea typeface="ＭＳ Ｐゴシック" pitchFamily="-108" charset="-128"/>
                <a:cs typeface="ＭＳ Ｐゴシック" pitchFamily="-108"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defTabSz="730250">
              <a:defRPr sz="1200">
                <a:latin typeface="Calibri" pitchFamily="-108" charset="0"/>
                <a:ea typeface="ＭＳ Ｐゴシック" pitchFamily="-108" charset="-128"/>
                <a:cs typeface="ＭＳ Ｐゴシック" pitchFamily="-108" charset="-128"/>
              </a:defRPr>
            </a:lvl1pPr>
          </a:lstStyle>
          <a:p>
            <a:pPr>
              <a:defRPr/>
            </a:pPr>
            <a:fld id="{C63B84F8-7FE6-4956-8E12-8BD82944B9D9}" type="datetime1">
              <a:rPr lang="en-US"/>
              <a:pPr>
                <a:defRPr/>
              </a:pPr>
              <a:t>1/10/2020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defTabSz="730250">
              <a:defRPr sz="1200">
                <a:latin typeface="Calibri" pitchFamily="-108" charset="0"/>
                <a:ea typeface="ＭＳ Ｐゴシック" pitchFamily="-108" charset="-128"/>
                <a:cs typeface="ＭＳ Ｐゴシック" pitchFamily="-108"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730250">
              <a:defRPr sz="1200">
                <a:latin typeface="Calibri" pitchFamily="-108" charset="0"/>
                <a:ea typeface="ＭＳ Ｐゴシック" pitchFamily="-108" charset="-128"/>
                <a:cs typeface="ＭＳ Ｐゴシック" pitchFamily="-108" charset="-128"/>
              </a:defRPr>
            </a:lvl1pPr>
          </a:lstStyle>
          <a:p>
            <a:pPr>
              <a:defRPr/>
            </a:pPr>
            <a:fld id="{00154C6A-5ED8-4A6C-8EDC-23747E78A412}" type="slidenum">
              <a:rPr lang="en-US"/>
              <a:pPr>
                <a:defRPr/>
              </a:pPr>
              <a:t>‹#›</a:t>
            </a:fld>
            <a:endParaRPr lang="en-US" dirty="0"/>
          </a:p>
        </p:txBody>
      </p:sp>
    </p:spTree>
    <p:extLst>
      <p:ext uri="{BB962C8B-B14F-4D97-AF65-F5344CB8AC3E}">
        <p14:creationId xmlns:p14="http://schemas.microsoft.com/office/powerpoint/2010/main" val="12464574"/>
      </p:ext>
    </p:extLst>
  </p:cSld>
  <p:clrMap bg1="lt1" tx1="dk1" bg2="lt2" tx2="dk2" accent1="accent1" accent2="accent2" accent3="accent3" accent4="accent4" accent5="accent5" accent6="accent6" hlink="hlink" folHlink="folHlink"/>
  <p:hf hdr="0" ftr="0" dt="0"/>
  <p:notesStyle>
    <a:lvl1pPr algn="l" defTabSz="317500" rtl="0" eaLnBrk="0" fontAlgn="base" hangingPunct="0">
      <a:spcBef>
        <a:spcPct val="30000"/>
      </a:spcBef>
      <a:spcAft>
        <a:spcPct val="0"/>
      </a:spcAft>
      <a:defRPr sz="800" kern="1200">
        <a:solidFill>
          <a:schemeClr val="tx1"/>
        </a:solidFill>
        <a:latin typeface="+mn-lt"/>
        <a:ea typeface="MS PGothic" pitchFamily="34" charset="-128"/>
        <a:cs typeface="ＭＳ Ｐゴシック" pitchFamily="-65" charset="-128"/>
      </a:defRPr>
    </a:lvl1pPr>
    <a:lvl2pPr marL="317500" algn="l" defTabSz="317500" rtl="0" eaLnBrk="0" fontAlgn="base" hangingPunct="0">
      <a:spcBef>
        <a:spcPct val="30000"/>
      </a:spcBef>
      <a:spcAft>
        <a:spcPct val="0"/>
      </a:spcAft>
      <a:defRPr sz="800" kern="1200">
        <a:solidFill>
          <a:schemeClr val="tx1"/>
        </a:solidFill>
        <a:latin typeface="+mn-lt"/>
        <a:ea typeface="MS PGothic" pitchFamily="34" charset="-128"/>
        <a:cs typeface="ＭＳ Ｐゴシック"/>
      </a:defRPr>
    </a:lvl2pPr>
    <a:lvl3pPr marL="638175" algn="l" defTabSz="317500" rtl="0" eaLnBrk="0" fontAlgn="base" hangingPunct="0">
      <a:spcBef>
        <a:spcPct val="30000"/>
      </a:spcBef>
      <a:spcAft>
        <a:spcPct val="0"/>
      </a:spcAft>
      <a:defRPr sz="800" kern="1200">
        <a:solidFill>
          <a:schemeClr val="tx1"/>
        </a:solidFill>
        <a:latin typeface="+mn-lt"/>
        <a:ea typeface="MS PGothic" pitchFamily="34" charset="-128"/>
        <a:cs typeface="ＭＳ Ｐゴシック"/>
      </a:defRPr>
    </a:lvl3pPr>
    <a:lvl4pPr marL="957263" algn="l" defTabSz="317500" rtl="0" eaLnBrk="0" fontAlgn="base" hangingPunct="0">
      <a:spcBef>
        <a:spcPct val="30000"/>
      </a:spcBef>
      <a:spcAft>
        <a:spcPct val="0"/>
      </a:spcAft>
      <a:defRPr sz="800" kern="1200">
        <a:solidFill>
          <a:schemeClr val="tx1"/>
        </a:solidFill>
        <a:latin typeface="+mn-lt"/>
        <a:ea typeface="MS PGothic" pitchFamily="34" charset="-128"/>
        <a:cs typeface="ＭＳ Ｐゴシック"/>
      </a:defRPr>
    </a:lvl4pPr>
    <a:lvl5pPr marL="1277938" algn="l" defTabSz="317500" rtl="0" eaLnBrk="0" fontAlgn="base" hangingPunct="0">
      <a:spcBef>
        <a:spcPct val="30000"/>
      </a:spcBef>
      <a:spcAft>
        <a:spcPct val="0"/>
      </a:spcAft>
      <a:defRPr sz="800" kern="1200">
        <a:solidFill>
          <a:schemeClr val="tx1"/>
        </a:solidFill>
        <a:latin typeface="+mn-lt"/>
        <a:ea typeface="MS PGothic" pitchFamily="34" charset="-128"/>
        <a:cs typeface="ＭＳ Ｐゴシック"/>
      </a:defRPr>
    </a:lvl5pPr>
    <a:lvl6pPr marL="1600120" algn="l" defTabSz="320024" rtl="0" eaLnBrk="1" latinLnBrk="0" hangingPunct="1">
      <a:defRPr sz="800" kern="1200">
        <a:solidFill>
          <a:schemeClr val="tx1"/>
        </a:solidFill>
        <a:latin typeface="+mn-lt"/>
        <a:ea typeface="+mn-ea"/>
        <a:cs typeface="+mn-cs"/>
      </a:defRPr>
    </a:lvl6pPr>
    <a:lvl7pPr marL="1920144" algn="l" defTabSz="320024" rtl="0" eaLnBrk="1" latinLnBrk="0" hangingPunct="1">
      <a:defRPr sz="800" kern="1200">
        <a:solidFill>
          <a:schemeClr val="tx1"/>
        </a:solidFill>
        <a:latin typeface="+mn-lt"/>
        <a:ea typeface="+mn-ea"/>
        <a:cs typeface="+mn-cs"/>
      </a:defRPr>
    </a:lvl7pPr>
    <a:lvl8pPr marL="2240168" algn="l" defTabSz="320024" rtl="0" eaLnBrk="1" latinLnBrk="0" hangingPunct="1">
      <a:defRPr sz="800" kern="1200">
        <a:solidFill>
          <a:schemeClr val="tx1"/>
        </a:solidFill>
        <a:latin typeface="+mn-lt"/>
        <a:ea typeface="+mn-ea"/>
        <a:cs typeface="+mn-cs"/>
      </a:defRPr>
    </a:lvl8pPr>
    <a:lvl9pPr marL="2560192" algn="l" defTabSz="320024"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Update</a:t>
            </a:r>
          </a:p>
        </p:txBody>
      </p:sp>
    </p:spTree>
    <p:extLst>
      <p:ext uri="{BB962C8B-B14F-4D97-AF65-F5344CB8AC3E}">
        <p14:creationId xmlns:p14="http://schemas.microsoft.com/office/powerpoint/2010/main" val="31285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Update</a:t>
            </a:r>
          </a:p>
        </p:txBody>
      </p:sp>
    </p:spTree>
    <p:extLst>
      <p:ext uri="{BB962C8B-B14F-4D97-AF65-F5344CB8AC3E}">
        <p14:creationId xmlns:p14="http://schemas.microsoft.com/office/powerpoint/2010/main" val="155020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Update</a:t>
            </a:r>
          </a:p>
        </p:txBody>
      </p:sp>
    </p:spTree>
    <p:extLst>
      <p:ext uri="{BB962C8B-B14F-4D97-AF65-F5344CB8AC3E}">
        <p14:creationId xmlns:p14="http://schemas.microsoft.com/office/powerpoint/2010/main" val="136000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Update</a:t>
            </a:r>
          </a:p>
        </p:txBody>
      </p:sp>
    </p:spTree>
    <p:extLst>
      <p:ext uri="{BB962C8B-B14F-4D97-AF65-F5344CB8AC3E}">
        <p14:creationId xmlns:p14="http://schemas.microsoft.com/office/powerpoint/2010/main" val="42543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Update</a:t>
            </a:r>
          </a:p>
        </p:txBody>
      </p:sp>
    </p:spTree>
    <p:extLst>
      <p:ext uri="{BB962C8B-B14F-4D97-AF65-F5344CB8AC3E}">
        <p14:creationId xmlns:p14="http://schemas.microsoft.com/office/powerpoint/2010/main" val="316447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Update</a:t>
            </a:r>
          </a:p>
        </p:txBody>
      </p:sp>
    </p:spTree>
    <p:extLst>
      <p:ext uri="{BB962C8B-B14F-4D97-AF65-F5344CB8AC3E}">
        <p14:creationId xmlns:p14="http://schemas.microsoft.com/office/powerpoint/2010/main" val="20979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156681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68760"/>
            <a:ext cx="5384800" cy="3052936"/>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68760"/>
            <a:ext cx="5384800" cy="3052936"/>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0"/>
          </p:nvPr>
        </p:nvSpPr>
        <p:spPr>
          <a:xfrm>
            <a:off x="623392" y="4465711"/>
            <a:ext cx="10959008" cy="2010743"/>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87585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3573016"/>
            <a:ext cx="5384800" cy="2764904"/>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3573016"/>
            <a:ext cx="5384800" cy="2764904"/>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0"/>
          </p:nvPr>
        </p:nvSpPr>
        <p:spPr>
          <a:xfrm>
            <a:off x="623392" y="1340768"/>
            <a:ext cx="10959008" cy="2088232"/>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1673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3933056"/>
            <a:ext cx="5384800" cy="2520280"/>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3933056"/>
            <a:ext cx="5384800" cy="2520280"/>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0"/>
          </p:nvPr>
        </p:nvSpPr>
        <p:spPr>
          <a:xfrm>
            <a:off x="623392" y="1268760"/>
            <a:ext cx="5384800" cy="2520280"/>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1"/>
          </p:nvPr>
        </p:nvSpPr>
        <p:spPr>
          <a:xfrm>
            <a:off x="6211392" y="1268760"/>
            <a:ext cx="5384800" cy="2520280"/>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36019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82206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8516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 Cover">
    <p:spTree>
      <p:nvGrpSpPr>
        <p:cNvPr id="1" name=""/>
        <p:cNvGrpSpPr/>
        <p:nvPr/>
      </p:nvGrpSpPr>
      <p:grpSpPr>
        <a:xfrm>
          <a:off x="0" y="0"/>
          <a:ext cx="0" cy="0"/>
          <a:chOff x="0" y="0"/>
          <a:chExt cx="0" cy="0"/>
        </a:xfrm>
      </p:grpSpPr>
      <p:pic>
        <p:nvPicPr>
          <p:cNvPr id="4" name="Picture 6" descr="Janssen_PharmHCC_PPT-templa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orizontal lockup 5_5.jpg                                      0052ACBCnewmie                         BCDA99F4:"/>
          <p:cNvPicPr>
            <a:picLocks noChangeAspect="1" noChangeArrowheads="1"/>
          </p:cNvPicPr>
          <p:nvPr userDrawn="1"/>
        </p:nvPicPr>
        <p:blipFill>
          <a:blip r:embed="rId3">
            <a:extLst>
              <a:ext uri="{28A0092B-C50C-407E-A947-70E740481C1C}">
                <a14:useLocalDpi xmlns:a14="http://schemas.microsoft.com/office/drawing/2010/main" val="0"/>
              </a:ext>
            </a:extLst>
          </a:blip>
          <a:srcRect t="18878"/>
          <a:stretch>
            <a:fillRect/>
          </a:stretch>
        </p:blipFill>
        <p:spPr bwMode="auto">
          <a:xfrm>
            <a:off x="397933" y="6062664"/>
            <a:ext cx="41402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19033" y="3759193"/>
            <a:ext cx="8859659" cy="1470025"/>
          </a:xfrm>
        </p:spPr>
        <p:txBody>
          <a:bodyPr>
            <a:normAutofit/>
          </a:bodyPr>
          <a:lstStyle>
            <a:lvl1pPr algn="r">
              <a:defRPr sz="3600">
                <a:solidFill>
                  <a:schemeClr val="bg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607741" y="5315565"/>
            <a:ext cx="8869851" cy="514517"/>
          </a:xfrm>
        </p:spPr>
        <p:txBody>
          <a:bodyPr>
            <a:normAutofit/>
          </a:bodyPr>
          <a:lstStyle>
            <a:lvl1pPr marL="0" indent="0" algn="r">
              <a:buNone/>
              <a:defRPr sz="220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16492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1218777" cy="846138"/>
          </a:xfrm>
        </p:spPr>
        <p:txBody>
          <a:bodyPr/>
          <a:lstStyle>
            <a:lvl1pPr>
              <a:defRPr>
                <a:solidFill>
                  <a:schemeClr val="bg1">
                    <a:lumMod val="50000"/>
                  </a:schemeClr>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032345"/>
            <a:ext cx="11218777" cy="512620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609600" y="6343650"/>
            <a:ext cx="7721600" cy="196850"/>
          </a:xfrm>
          <a:prstGeom prst="rect">
            <a:avLst/>
          </a:prstGeom>
        </p:spPr>
        <p:txBody>
          <a:bodyPr/>
          <a:lstStyle>
            <a:lvl1pPr>
              <a:defRPr sz="1200">
                <a:solidFill>
                  <a:srgbClr val="878787"/>
                </a:solidFill>
                <a:latin typeface="Verdana"/>
                <a:ea typeface="ＭＳ Ｐゴシック"/>
                <a:cs typeface="Verdana"/>
              </a:defRPr>
            </a:lvl1pPr>
          </a:lstStyle>
          <a:p>
            <a:pPr>
              <a:defRPr/>
            </a:pPr>
            <a:endParaRPr lang="en-US" dirty="0"/>
          </a:p>
        </p:txBody>
      </p:sp>
    </p:spTree>
    <p:extLst>
      <p:ext uri="{BB962C8B-B14F-4D97-AF65-F5344CB8AC3E}">
        <p14:creationId xmlns:p14="http://schemas.microsoft.com/office/powerpoint/2010/main" val="33972033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 Cover">
    <p:spTree>
      <p:nvGrpSpPr>
        <p:cNvPr id="1" name=""/>
        <p:cNvGrpSpPr/>
        <p:nvPr/>
      </p:nvGrpSpPr>
      <p:grpSpPr>
        <a:xfrm>
          <a:off x="0" y="0"/>
          <a:ext cx="0" cy="0"/>
          <a:chOff x="0" y="0"/>
          <a:chExt cx="0" cy="0"/>
        </a:xfrm>
      </p:grpSpPr>
      <p:pic>
        <p:nvPicPr>
          <p:cNvPr id="4" name="Picture 7" descr="Janssen_PharmHCC_PPT-stet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orizontal lockup 5_5.jpg                                      0052ACBCnewmie                         BCDA99F4:"/>
          <p:cNvPicPr>
            <a:picLocks noChangeAspect="1" noChangeArrowheads="1"/>
          </p:cNvPicPr>
          <p:nvPr userDrawn="1"/>
        </p:nvPicPr>
        <p:blipFill>
          <a:blip r:embed="rId3">
            <a:extLst>
              <a:ext uri="{28A0092B-C50C-407E-A947-70E740481C1C}">
                <a14:useLocalDpi xmlns:a14="http://schemas.microsoft.com/office/drawing/2010/main" val="0"/>
              </a:ext>
            </a:extLst>
          </a:blip>
          <a:srcRect t="18878"/>
          <a:stretch>
            <a:fillRect/>
          </a:stretch>
        </p:blipFill>
        <p:spPr bwMode="auto">
          <a:xfrm>
            <a:off x="397933" y="6062664"/>
            <a:ext cx="41402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19033" y="3759193"/>
            <a:ext cx="8859659" cy="1470025"/>
          </a:xfrm>
        </p:spPr>
        <p:txBody>
          <a:bodyPr>
            <a:normAutofit/>
          </a:bodyPr>
          <a:lstStyle>
            <a:lvl1pPr algn="r">
              <a:defRPr sz="3600">
                <a:solidFill>
                  <a:schemeClr val="bg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607741" y="5315565"/>
            <a:ext cx="8869851" cy="514517"/>
          </a:xfrm>
        </p:spPr>
        <p:txBody>
          <a:bodyPr>
            <a:normAutofit/>
          </a:bodyPr>
          <a:lstStyle>
            <a:lvl1pPr marL="0" indent="0" algn="r">
              <a:buNone/>
              <a:defRPr sz="220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015315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1218777" cy="846138"/>
          </a:xfrm>
        </p:spPr>
        <p:txBody>
          <a:bodyPr/>
          <a:lstStyle>
            <a:lvl1pPr>
              <a:defRPr>
                <a:solidFill>
                  <a:schemeClr val="bg1">
                    <a:lumMod val="50000"/>
                  </a:schemeClr>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032345"/>
            <a:ext cx="11218777" cy="512620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609600" y="6343650"/>
            <a:ext cx="7721600" cy="196850"/>
          </a:xfrm>
          <a:prstGeom prst="rect">
            <a:avLst/>
          </a:prstGeom>
        </p:spPr>
        <p:txBody>
          <a:bodyPr/>
          <a:lstStyle>
            <a:lvl1pPr>
              <a:defRPr sz="1200">
                <a:solidFill>
                  <a:srgbClr val="878787"/>
                </a:solidFill>
                <a:latin typeface="Verdana"/>
                <a:ea typeface="ＭＳ Ｐゴシック"/>
                <a:cs typeface="Verdana"/>
              </a:defRPr>
            </a:lvl1pPr>
          </a:lstStyle>
          <a:p>
            <a:pPr>
              <a:defRPr/>
            </a:pPr>
            <a:endParaRPr lang="en-US" dirty="0"/>
          </a:p>
        </p:txBody>
      </p:sp>
    </p:spTree>
    <p:extLst>
      <p:ext uri="{BB962C8B-B14F-4D97-AF65-F5344CB8AC3E}">
        <p14:creationId xmlns:p14="http://schemas.microsoft.com/office/powerpoint/2010/main" val="40357021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914400" y="6248400"/>
            <a:ext cx="2540000" cy="457200"/>
          </a:xfrm>
          <a:prstGeom prst="rect">
            <a:avLst/>
          </a:prstGeom>
        </p:spPr>
        <p:txBody>
          <a:bodyPr/>
          <a:lstStyle>
            <a:lvl1pPr>
              <a:defRPr>
                <a:ea typeface="ＭＳ Ｐゴシック"/>
                <a:cs typeface="ＭＳ Ｐゴシック"/>
              </a:defRPr>
            </a:lvl1pPr>
          </a:lstStyle>
          <a:p>
            <a:pPr>
              <a:defRPr/>
            </a:pPr>
            <a:endParaRPr lang="en-US" dirty="0"/>
          </a:p>
        </p:txBody>
      </p:sp>
      <p:sp>
        <p:nvSpPr>
          <p:cNvPr id="5" name="Footer Placeholder 4"/>
          <p:cNvSpPr>
            <a:spLocks noGrp="1" noChangeArrowheads="1"/>
          </p:cNvSpPr>
          <p:nvPr>
            <p:ph type="ftr" sz="quarter" idx="11"/>
          </p:nvPr>
        </p:nvSpPr>
        <p:spPr>
          <a:xfrm>
            <a:off x="4165600" y="6248400"/>
            <a:ext cx="3860800" cy="457200"/>
          </a:xfrm>
          <a:prstGeom prst="rect">
            <a:avLst/>
          </a:prstGeom>
        </p:spPr>
        <p:txBody>
          <a:bodyPr/>
          <a:lstStyle>
            <a:lvl1pPr>
              <a:defRPr>
                <a:ea typeface="ＭＳ Ｐゴシック"/>
                <a:cs typeface="ＭＳ Ｐゴシック"/>
              </a:defRPr>
            </a:lvl1pPr>
          </a:lstStyle>
          <a:p>
            <a:pPr>
              <a:defRPr/>
            </a:pPr>
            <a:endParaRPr lang="en-US" dirty="0"/>
          </a:p>
        </p:txBody>
      </p:sp>
      <p:sp>
        <p:nvSpPr>
          <p:cNvPr id="6" name="Slide Number Placeholder 5"/>
          <p:cNvSpPr>
            <a:spLocks noGrp="1" noChangeArrowheads="1"/>
          </p:cNvSpPr>
          <p:nvPr>
            <p:ph type="sldNum" sz="quarter" idx="12"/>
          </p:nvPr>
        </p:nvSpPr>
        <p:spPr>
          <a:xfrm>
            <a:off x="8737600" y="6248400"/>
            <a:ext cx="2540000" cy="457200"/>
          </a:xfrm>
          <a:prstGeom prst="rect">
            <a:avLst/>
          </a:prstGeom>
        </p:spPr>
        <p:txBody>
          <a:bodyPr/>
          <a:lstStyle>
            <a:lvl1pPr>
              <a:defRPr>
                <a:ea typeface="ＭＳ Ｐゴシック"/>
                <a:cs typeface="ＭＳ Ｐゴシック"/>
              </a:defRPr>
            </a:lvl1pPr>
          </a:lstStyle>
          <a:p>
            <a:pPr>
              <a:defRPr/>
            </a:pPr>
            <a:fld id="{623256B8-237A-4B15-BE6D-F10A9E3A58CD}" type="slidenum">
              <a:rPr lang="en-US"/>
              <a:pPr>
                <a:defRPr/>
              </a:pPr>
              <a:t>‹#›</a:t>
            </a:fld>
            <a:endParaRPr lang="en-US" dirty="0"/>
          </a:p>
        </p:txBody>
      </p:sp>
    </p:spTree>
    <p:extLst>
      <p:ext uri="{BB962C8B-B14F-4D97-AF65-F5344CB8AC3E}">
        <p14:creationId xmlns:p14="http://schemas.microsoft.com/office/powerpoint/2010/main" val="125149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 Cover">
    <p:spTree>
      <p:nvGrpSpPr>
        <p:cNvPr id="1" name=""/>
        <p:cNvGrpSpPr/>
        <p:nvPr/>
      </p:nvGrpSpPr>
      <p:grpSpPr>
        <a:xfrm>
          <a:off x="0" y="0"/>
          <a:ext cx="0" cy="0"/>
          <a:chOff x="0" y="0"/>
          <a:chExt cx="0" cy="0"/>
        </a:xfrm>
      </p:grpSpPr>
      <p:pic>
        <p:nvPicPr>
          <p:cNvPr id="4" name="Picture 7" descr="Janssen_PharmHCC_PPT-han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orizontal lockup 5_5.jpg                                      0052ACBCnewmie                         BCDA99F4:"/>
          <p:cNvPicPr>
            <a:picLocks noChangeAspect="1" noChangeArrowheads="1"/>
          </p:cNvPicPr>
          <p:nvPr/>
        </p:nvPicPr>
        <p:blipFill>
          <a:blip r:embed="rId3">
            <a:extLst>
              <a:ext uri="{28A0092B-C50C-407E-A947-70E740481C1C}">
                <a14:useLocalDpi xmlns:a14="http://schemas.microsoft.com/office/drawing/2010/main" val="0"/>
              </a:ext>
            </a:extLst>
          </a:blip>
          <a:srcRect t="18878"/>
          <a:stretch>
            <a:fillRect/>
          </a:stretch>
        </p:blipFill>
        <p:spPr bwMode="auto">
          <a:xfrm>
            <a:off x="397933" y="6062664"/>
            <a:ext cx="41402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19033" y="3759193"/>
            <a:ext cx="8859659" cy="1470025"/>
          </a:xfrm>
        </p:spPr>
        <p:txBody>
          <a:bodyPr>
            <a:normAutofit/>
          </a:bodyPr>
          <a:lstStyle>
            <a:lvl1pPr algn="r">
              <a:defRPr sz="3600">
                <a:solidFill>
                  <a:schemeClr val="bg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607741" y="5315565"/>
            <a:ext cx="8869851" cy="514517"/>
          </a:xfrm>
        </p:spPr>
        <p:txBody>
          <a:bodyPr>
            <a:normAutofit/>
          </a:bodyPr>
          <a:lstStyle>
            <a:lvl1pPr marL="0" indent="0" algn="r">
              <a:buNone/>
              <a:defRPr sz="220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79041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1218777" cy="846138"/>
          </a:xfrm>
        </p:spPr>
        <p:txBody>
          <a:bodyPr/>
          <a:lstStyle>
            <a:lvl1pPr>
              <a:defRPr>
                <a:solidFill>
                  <a:schemeClr val="bg1">
                    <a:lumMod val="50000"/>
                  </a:schemeClr>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032345"/>
            <a:ext cx="11218777" cy="512620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609600" y="6343650"/>
            <a:ext cx="7721600" cy="196850"/>
          </a:xfrm>
          <a:prstGeom prst="rect">
            <a:avLst/>
          </a:prstGeom>
        </p:spPr>
        <p:txBody>
          <a:bodyPr/>
          <a:lstStyle>
            <a:lvl1pPr>
              <a:defRPr sz="1200">
                <a:solidFill>
                  <a:srgbClr val="878787"/>
                </a:solidFill>
                <a:latin typeface="Verdana"/>
                <a:ea typeface="ＭＳ Ｐゴシック"/>
                <a:cs typeface="Verdana"/>
              </a:defRPr>
            </a:lvl1pPr>
          </a:lstStyle>
          <a:p>
            <a:pPr>
              <a:defRPr/>
            </a:pPr>
            <a:endParaRPr lang="en-US" dirty="0"/>
          </a:p>
        </p:txBody>
      </p:sp>
    </p:spTree>
    <p:extLst>
      <p:ext uri="{BB962C8B-B14F-4D97-AF65-F5344CB8AC3E}">
        <p14:creationId xmlns:p14="http://schemas.microsoft.com/office/powerpoint/2010/main" val="40803083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150245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66714"/>
            <a:ext cx="11296691" cy="928686"/>
          </a:xfrm>
        </p:spPr>
        <p:txBody>
          <a:bodyPr/>
          <a:lstStyle/>
          <a:p>
            <a:r>
              <a:rPr lang="en-US"/>
              <a:t>Click to edit Master title style</a:t>
            </a:r>
          </a:p>
        </p:txBody>
      </p:sp>
    </p:spTree>
    <p:extLst>
      <p:ext uri="{BB962C8B-B14F-4D97-AF65-F5344CB8AC3E}">
        <p14:creationId xmlns:p14="http://schemas.microsoft.com/office/powerpoint/2010/main" val="213125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58400" y="6537325"/>
            <a:ext cx="1219200" cy="228600"/>
          </a:xfrm>
          <a:prstGeom prst="rect">
            <a:avLst/>
          </a:prstGeom>
        </p:spPr>
        <p:txBody>
          <a:bodyPr/>
          <a:lstStyle>
            <a:lvl1pPr>
              <a:defRPr>
                <a:ea typeface="ＭＳ Ｐゴシック"/>
                <a:cs typeface="ＭＳ Ｐゴシック"/>
              </a:defRPr>
            </a:lvl1pPr>
          </a:lstStyle>
          <a:p>
            <a:pPr>
              <a:defRPr/>
            </a:pPr>
            <a:endParaRPr lang="en-US" dirty="0"/>
          </a:p>
        </p:txBody>
      </p:sp>
      <p:sp>
        <p:nvSpPr>
          <p:cNvPr id="3" name="Footer Placeholder 2"/>
          <p:cNvSpPr>
            <a:spLocks noGrp="1"/>
          </p:cNvSpPr>
          <p:nvPr>
            <p:ph type="ftr" sz="quarter" idx="11"/>
          </p:nvPr>
        </p:nvSpPr>
        <p:spPr>
          <a:xfrm>
            <a:off x="3429001" y="6537325"/>
            <a:ext cx="6449484" cy="228600"/>
          </a:xfrm>
          <a:prstGeom prst="rect">
            <a:avLst/>
          </a:prstGeom>
        </p:spPr>
        <p:txBody>
          <a:bodyPr/>
          <a:lstStyle>
            <a:lvl1pPr>
              <a:defRPr sz="1400">
                <a:ea typeface="ＭＳ Ｐゴシック"/>
                <a:cs typeface="ＭＳ Ｐゴシック"/>
              </a:defRPr>
            </a:lvl1pPr>
          </a:lstStyle>
          <a:p>
            <a:pPr>
              <a:defRPr/>
            </a:pPr>
            <a:endParaRPr lang="en-US" dirty="0"/>
          </a:p>
        </p:txBody>
      </p:sp>
    </p:spTree>
    <p:extLst>
      <p:ext uri="{BB962C8B-B14F-4D97-AF65-F5344CB8AC3E}">
        <p14:creationId xmlns:p14="http://schemas.microsoft.com/office/powerpoint/2010/main" val="408817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Text Box 3"/>
          <p:cNvSpPr txBox="1">
            <a:spLocks noChangeArrowheads="1"/>
          </p:cNvSpPr>
          <p:nvPr userDrawn="1"/>
        </p:nvSpPr>
        <p:spPr bwMode="auto">
          <a:xfrm>
            <a:off x="11582401" y="6519863"/>
            <a:ext cx="463551" cy="347662"/>
          </a:xfrm>
          <a:prstGeom prst="rect">
            <a:avLst/>
          </a:prstGeom>
          <a:noFill/>
          <a:ln w="12700">
            <a:noFill/>
            <a:miter lim="800000"/>
            <a:headEnd/>
            <a:tailEnd/>
          </a:ln>
          <a:effectLst/>
        </p:spPr>
        <p:txBody>
          <a:bodyPr wrap="none" lIns="0" tIns="0" rIns="0" bIns="0" anchor="ctr"/>
          <a:lstStyle>
            <a:lvl1pPr algn="r">
              <a:defRPr sz="800">
                <a:solidFill>
                  <a:schemeClr val="bg1"/>
                </a:solidFill>
                <a:ea typeface="Arial" pitchFamily="-108" charset="0"/>
                <a:cs typeface="Arial" pitchFamily="-108" charset="0"/>
                <a:sym typeface="Arial" pitchFamily="-108" charset="0"/>
              </a:defRPr>
            </a:lvl1pPr>
          </a:lstStyle>
          <a:p>
            <a:pPr>
              <a:defRPr/>
            </a:pPr>
            <a:fld id="{FDE7A45D-4BBD-42D9-9F81-EF591F04E5F4}" type="slidenum">
              <a:rPr lang="en-US" sz="800" smtClean="0">
                <a:latin typeface="Arial" pitchFamily="-108" charset="0"/>
              </a:rPr>
              <a:pPr>
                <a:defRPr/>
              </a:pPr>
              <a:t>‹#›</a:t>
            </a:fld>
            <a:endParaRPr lang="en-US" sz="800" dirty="0">
              <a:latin typeface="Arial" pitchFamily="-10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40768"/>
            <a:ext cx="5384800" cy="4785395"/>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40768"/>
            <a:ext cx="5384800" cy="4785395"/>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866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192504"/>
            <a:ext cx="11218777" cy="846138"/>
          </a:xfrm>
        </p:spPr>
        <p:txBody>
          <a:bodyPr/>
          <a:lstStyle>
            <a:lvl1pPr>
              <a:defRPr>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411706"/>
            <a:ext cx="11218777" cy="4303295"/>
          </a:xfrm>
        </p:spPr>
        <p:txBody>
          <a:bodyPr/>
          <a:lstStyle>
            <a:lvl1pPr>
              <a:defRPr>
                <a:solidFill>
                  <a:schemeClr val="tx1">
                    <a:lumMod val="50000"/>
                  </a:schemeClr>
                </a:solidFill>
                <a:latin typeface="Arial" pitchFamily="34" charset="0"/>
                <a:cs typeface="Arial" pitchFamily="34" charset="0"/>
              </a:defRPr>
            </a:lvl1pPr>
            <a:lvl2pPr>
              <a:defRPr>
                <a:solidFill>
                  <a:schemeClr val="tx1">
                    <a:lumMod val="50000"/>
                  </a:schemeClr>
                </a:solidFill>
                <a:latin typeface="Arial" pitchFamily="34" charset="0"/>
                <a:cs typeface="Arial" pitchFamily="34" charset="0"/>
              </a:defRPr>
            </a:lvl2pPr>
            <a:lvl3pPr>
              <a:defRPr>
                <a:solidFill>
                  <a:schemeClr val="tx1">
                    <a:lumMod val="50000"/>
                  </a:schemeClr>
                </a:solidFill>
                <a:latin typeface="Arial" pitchFamily="34" charset="0"/>
                <a:cs typeface="Arial" pitchFamily="34" charset="0"/>
              </a:defRPr>
            </a:lvl3pPr>
            <a:lvl4pPr>
              <a:defRPr>
                <a:solidFill>
                  <a:schemeClr val="tx1">
                    <a:lumMod val="50000"/>
                  </a:schemeClr>
                </a:solidFill>
                <a:latin typeface="Arial" pitchFamily="34" charset="0"/>
                <a:cs typeface="Arial" pitchFamily="34" charset="0"/>
              </a:defRPr>
            </a:lvl4pPr>
            <a:lvl5pPr>
              <a:defRPr>
                <a:solidFill>
                  <a:schemeClr val="tx1">
                    <a:lumMod val="50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5441951" y="6343650"/>
            <a:ext cx="6385983" cy="196850"/>
          </a:xfrm>
          <a:prstGeom prst="rect">
            <a:avLst/>
          </a:prstGeom>
        </p:spPr>
        <p:txBody>
          <a:bodyPr/>
          <a:lstStyle>
            <a:lvl1pPr>
              <a:defRPr sz="1200">
                <a:solidFill>
                  <a:srgbClr val="878787"/>
                </a:solidFill>
                <a:latin typeface="Verdana"/>
                <a:ea typeface="ＭＳ Ｐゴシック"/>
                <a:cs typeface="Verdana"/>
              </a:defRPr>
            </a:lvl1pPr>
          </a:lstStyle>
          <a:p>
            <a:pPr>
              <a:defRPr/>
            </a:pPr>
            <a:endParaRPr lang="en-US" dirty="0"/>
          </a:p>
        </p:txBody>
      </p:sp>
    </p:spTree>
    <p:extLst>
      <p:ext uri="{BB962C8B-B14F-4D97-AF65-F5344CB8AC3E}">
        <p14:creationId xmlns:p14="http://schemas.microsoft.com/office/powerpoint/2010/main" val="42203107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Bef>
                <a:spcPts val="600"/>
              </a:spcBef>
              <a:defRPr/>
            </a:lvl1pPr>
          </a:lstStyle>
          <a:p>
            <a:r>
              <a:rPr lang="en-US"/>
              <a:t>Click to edit Master title style</a:t>
            </a:r>
          </a:p>
        </p:txBody>
      </p:sp>
      <p:sp>
        <p:nvSpPr>
          <p:cNvPr id="4" name="Content Placeholder 3"/>
          <p:cNvSpPr>
            <a:spLocks noGrp="1"/>
          </p:cNvSpPr>
          <p:nvPr>
            <p:ph sz="half" idx="2"/>
          </p:nvPr>
        </p:nvSpPr>
        <p:spPr>
          <a:xfrm>
            <a:off x="609600" y="1340768"/>
            <a:ext cx="3511296" cy="4831432"/>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340352" y="1340768"/>
            <a:ext cx="3511296" cy="4831432"/>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5"/>
          </p:nvPr>
        </p:nvSpPr>
        <p:spPr>
          <a:xfrm>
            <a:off x="8016213" y="1333872"/>
            <a:ext cx="3511296" cy="4831432"/>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659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jnj_Healthcare_Compliance_Privacy_logo_preferred_RGB_2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15925"/>
            <a:ext cx="6591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3505200"/>
            <a:ext cx="1097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5715001"/>
            <a:ext cx="10972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text styles</a:t>
            </a:r>
          </a:p>
        </p:txBody>
      </p:sp>
      <p:sp>
        <p:nvSpPr>
          <p:cNvPr id="1029" name="Text Placeholder 2"/>
          <p:cNvSpPr txBox="1">
            <a:spLocks/>
          </p:cNvSpPr>
          <p:nvPr/>
        </p:nvSpPr>
        <p:spPr bwMode="auto">
          <a:xfrm>
            <a:off x="609600" y="2438401"/>
            <a:ext cx="109728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defTabSz="457200" eaLnBrk="0" hangingPunct="0">
              <a:defRPr sz="2000">
                <a:solidFill>
                  <a:schemeClr val="tx1"/>
                </a:solidFill>
                <a:latin typeface="Arial" pitchFamily="34" charset="0"/>
                <a:ea typeface="ＭＳ Ｐゴシック" pitchFamily="34" charset="-128"/>
              </a:defRPr>
            </a:lvl1pPr>
            <a:lvl2pPr marL="742950" indent="-285750" defTabSz="457200" eaLnBrk="0" hangingPunct="0">
              <a:defRPr sz="2000">
                <a:solidFill>
                  <a:schemeClr val="tx1"/>
                </a:solidFill>
                <a:latin typeface="Arial" pitchFamily="34" charset="0"/>
                <a:ea typeface="ＭＳ Ｐゴシック" pitchFamily="34" charset="-128"/>
              </a:defRPr>
            </a:lvl2pPr>
            <a:lvl3pPr marL="1143000" indent="-228600" defTabSz="457200" eaLnBrk="0" hangingPunct="0">
              <a:defRPr sz="2000">
                <a:solidFill>
                  <a:schemeClr val="tx1"/>
                </a:solidFill>
                <a:latin typeface="Arial" pitchFamily="34" charset="0"/>
                <a:ea typeface="ＭＳ Ｐゴシック" pitchFamily="34" charset="-128"/>
              </a:defRPr>
            </a:lvl3pPr>
            <a:lvl4pPr marL="1600200" indent="-228600" defTabSz="457200" eaLnBrk="0" hangingPunct="0">
              <a:defRPr sz="2000">
                <a:solidFill>
                  <a:schemeClr val="tx1"/>
                </a:solidFill>
                <a:latin typeface="Arial" pitchFamily="34" charset="0"/>
                <a:ea typeface="ＭＳ Ｐゴシック" pitchFamily="34" charset="-128"/>
              </a:defRPr>
            </a:lvl4pPr>
            <a:lvl5pPr marL="2057400" indent="-228600" defTabSz="4572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endParaRPr lang="en-US" sz="2500" dirty="0">
              <a:solidFill>
                <a:srgbClr val="12C2E9"/>
              </a:solidFill>
            </a:endParaRPr>
          </a:p>
        </p:txBody>
      </p:sp>
    </p:spTree>
  </p:cSld>
  <p:clrMap bg1="lt1" tx1="dk1" bg2="lt2" tx2="dk2" accent1="accent1" accent2="accent2" accent3="accent3" accent4="accent4" accent5="accent5" accent6="accent6" hlink="hlink" folHlink="folHlink"/>
  <p:sldLayoutIdLst>
    <p:sldLayoutId id="2147484509" r:id="rId1"/>
  </p:sldLayoutIdLst>
  <p:hf hdr="0" ftr="0" dt="0"/>
  <p:txStyles>
    <p:titleStyle>
      <a:lvl1pPr algn="l" defTabSz="457200" rtl="0" eaLnBrk="0" fontAlgn="base" hangingPunct="0">
        <a:spcBef>
          <a:spcPct val="0"/>
        </a:spcBef>
        <a:spcAft>
          <a:spcPct val="0"/>
        </a:spcAft>
        <a:defRPr sz="5000" kern="1200">
          <a:solidFill>
            <a:schemeClr val="tx1"/>
          </a:solidFill>
          <a:latin typeface="Georgia"/>
          <a:ea typeface="MS PGothic" pitchFamily="34" charset="-128"/>
          <a:cs typeface="ＭＳ Ｐゴシック" pitchFamily="-108" charset="-128"/>
        </a:defRPr>
      </a:lvl1pPr>
      <a:lvl2pPr algn="l" defTabSz="457200" rtl="0" eaLnBrk="0" fontAlgn="base" hangingPunct="0">
        <a:spcBef>
          <a:spcPct val="0"/>
        </a:spcBef>
        <a:spcAft>
          <a:spcPct val="0"/>
        </a:spcAft>
        <a:defRPr sz="5000">
          <a:solidFill>
            <a:schemeClr val="tx1"/>
          </a:solidFill>
          <a:latin typeface="Georgia" pitchFamily="-108" charset="0"/>
          <a:ea typeface="MS PGothic" pitchFamily="34" charset="-128"/>
          <a:cs typeface="ＭＳ Ｐゴシック" pitchFamily="-108" charset="-128"/>
        </a:defRPr>
      </a:lvl2pPr>
      <a:lvl3pPr algn="l" defTabSz="457200" rtl="0" eaLnBrk="0" fontAlgn="base" hangingPunct="0">
        <a:spcBef>
          <a:spcPct val="0"/>
        </a:spcBef>
        <a:spcAft>
          <a:spcPct val="0"/>
        </a:spcAft>
        <a:defRPr sz="5000">
          <a:solidFill>
            <a:schemeClr val="tx1"/>
          </a:solidFill>
          <a:latin typeface="Georgia" pitchFamily="-108" charset="0"/>
          <a:ea typeface="MS PGothic" pitchFamily="34" charset="-128"/>
          <a:cs typeface="ＭＳ Ｐゴシック" pitchFamily="-108" charset="-128"/>
        </a:defRPr>
      </a:lvl3pPr>
      <a:lvl4pPr algn="l" defTabSz="457200" rtl="0" eaLnBrk="0" fontAlgn="base" hangingPunct="0">
        <a:spcBef>
          <a:spcPct val="0"/>
        </a:spcBef>
        <a:spcAft>
          <a:spcPct val="0"/>
        </a:spcAft>
        <a:defRPr sz="5000">
          <a:solidFill>
            <a:schemeClr val="tx1"/>
          </a:solidFill>
          <a:latin typeface="Georgia" pitchFamily="-108" charset="0"/>
          <a:ea typeface="MS PGothic" pitchFamily="34" charset="-128"/>
          <a:cs typeface="ＭＳ Ｐゴシック" pitchFamily="-108" charset="-128"/>
        </a:defRPr>
      </a:lvl4pPr>
      <a:lvl5pPr algn="l" defTabSz="457200" rtl="0" eaLnBrk="0" fontAlgn="base" hangingPunct="0">
        <a:spcBef>
          <a:spcPct val="0"/>
        </a:spcBef>
        <a:spcAft>
          <a:spcPct val="0"/>
        </a:spcAft>
        <a:defRPr sz="5000">
          <a:solidFill>
            <a:schemeClr val="tx1"/>
          </a:solidFill>
          <a:latin typeface="Georgia" pitchFamily="-108" charset="0"/>
          <a:ea typeface="MS PGothic" pitchFamily="34" charset="-128"/>
          <a:cs typeface="ＭＳ Ｐゴシック" pitchFamily="-108" charset="-128"/>
        </a:defRPr>
      </a:lvl5pPr>
      <a:lvl6pPr marL="457200" algn="l" defTabSz="457200" rtl="0" eaLnBrk="1" fontAlgn="base" hangingPunct="1">
        <a:spcBef>
          <a:spcPct val="0"/>
        </a:spcBef>
        <a:spcAft>
          <a:spcPct val="0"/>
        </a:spcAft>
        <a:defRPr sz="5000">
          <a:solidFill>
            <a:schemeClr val="tx1"/>
          </a:solidFill>
          <a:latin typeface="Georgia" pitchFamily="-108" charset="0"/>
          <a:ea typeface="ＭＳ Ｐゴシック" pitchFamily="-108" charset="-128"/>
          <a:cs typeface="ＭＳ Ｐゴシック" pitchFamily="-108" charset="-128"/>
        </a:defRPr>
      </a:lvl6pPr>
      <a:lvl7pPr marL="914400" algn="l" defTabSz="457200" rtl="0" eaLnBrk="1" fontAlgn="base" hangingPunct="1">
        <a:spcBef>
          <a:spcPct val="0"/>
        </a:spcBef>
        <a:spcAft>
          <a:spcPct val="0"/>
        </a:spcAft>
        <a:defRPr sz="5000">
          <a:solidFill>
            <a:schemeClr val="tx1"/>
          </a:solidFill>
          <a:latin typeface="Georgia" pitchFamily="-108" charset="0"/>
          <a:ea typeface="ＭＳ Ｐゴシック" pitchFamily="-108" charset="-128"/>
          <a:cs typeface="ＭＳ Ｐゴシック" pitchFamily="-108" charset="-128"/>
        </a:defRPr>
      </a:lvl7pPr>
      <a:lvl8pPr marL="1371600" algn="l" defTabSz="457200" rtl="0" eaLnBrk="1" fontAlgn="base" hangingPunct="1">
        <a:spcBef>
          <a:spcPct val="0"/>
        </a:spcBef>
        <a:spcAft>
          <a:spcPct val="0"/>
        </a:spcAft>
        <a:defRPr sz="5000">
          <a:solidFill>
            <a:schemeClr val="tx1"/>
          </a:solidFill>
          <a:latin typeface="Georgia" pitchFamily="-108" charset="0"/>
          <a:ea typeface="ＭＳ Ｐゴシック" pitchFamily="-108" charset="-128"/>
          <a:cs typeface="ＭＳ Ｐゴシック" pitchFamily="-108" charset="-128"/>
        </a:defRPr>
      </a:lvl8pPr>
      <a:lvl9pPr marL="1828800" algn="l" defTabSz="457200" rtl="0" eaLnBrk="1" fontAlgn="base" hangingPunct="1">
        <a:spcBef>
          <a:spcPct val="0"/>
        </a:spcBef>
        <a:spcAft>
          <a:spcPct val="0"/>
        </a:spcAft>
        <a:defRPr sz="5000">
          <a:solidFill>
            <a:schemeClr val="tx1"/>
          </a:solidFill>
          <a:latin typeface="Georgia"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0"/>
        </a:spcBef>
        <a:spcAft>
          <a:spcPct val="0"/>
        </a:spcAft>
        <a:defRPr sz="2500" kern="1200">
          <a:solidFill>
            <a:srgbClr val="555555"/>
          </a:solidFill>
          <a:latin typeface="Arial"/>
          <a:ea typeface="MS PGothic" pitchFamily="34" charset="-128"/>
          <a:cs typeface="ＭＳ Ｐゴシック" pitchFamily="-108" charset="-128"/>
        </a:defRPr>
      </a:lvl1pPr>
      <a:lvl2pPr marL="742950" indent="-285750" algn="l" defTabSz="457200" rtl="0" eaLnBrk="0" fontAlgn="base" hangingPunct="0">
        <a:spcBef>
          <a:spcPct val="0"/>
        </a:spcBef>
        <a:spcAft>
          <a:spcPct val="0"/>
        </a:spcAft>
        <a:defRPr sz="2500" kern="1200">
          <a:solidFill>
            <a:srgbClr val="555555"/>
          </a:solidFill>
          <a:latin typeface="Arial"/>
          <a:ea typeface="MS PGothic" pitchFamily="34" charset="-128"/>
          <a:cs typeface="ＭＳ Ｐゴシック"/>
        </a:defRPr>
      </a:lvl2pPr>
      <a:lvl3pPr marL="1143000" indent="-228600" algn="l" defTabSz="457200" rtl="0" eaLnBrk="0" fontAlgn="base" hangingPunct="0">
        <a:spcBef>
          <a:spcPct val="0"/>
        </a:spcBef>
        <a:spcAft>
          <a:spcPct val="0"/>
        </a:spcAft>
        <a:defRPr sz="2500" kern="1200">
          <a:solidFill>
            <a:srgbClr val="555555"/>
          </a:solidFill>
          <a:latin typeface="Arial"/>
          <a:ea typeface="MS PGothic" pitchFamily="34" charset="-128"/>
          <a:cs typeface="ＭＳ Ｐゴシック"/>
        </a:defRPr>
      </a:lvl3pPr>
      <a:lvl4pPr marL="1600200" indent="-228600" algn="l" defTabSz="457200" rtl="0" eaLnBrk="0" fontAlgn="base" hangingPunct="0">
        <a:spcBef>
          <a:spcPct val="0"/>
        </a:spcBef>
        <a:spcAft>
          <a:spcPct val="0"/>
        </a:spcAft>
        <a:defRPr sz="2500" kern="1200">
          <a:solidFill>
            <a:srgbClr val="555555"/>
          </a:solidFill>
          <a:latin typeface="Arial"/>
          <a:ea typeface="MS PGothic" pitchFamily="34" charset="-128"/>
          <a:cs typeface="ＭＳ Ｐゴシック"/>
        </a:defRPr>
      </a:lvl4pPr>
      <a:lvl5pPr marL="2057400" indent="-228600" algn="l" defTabSz="457200" rtl="0" eaLnBrk="0" fontAlgn="base" hangingPunct="0">
        <a:spcBef>
          <a:spcPct val="0"/>
        </a:spcBef>
        <a:spcAft>
          <a:spcPct val="0"/>
        </a:spcAft>
        <a:defRPr sz="2500" kern="1200">
          <a:solidFill>
            <a:srgbClr val="555555"/>
          </a:solidFill>
          <a:latin typeface="Arial"/>
          <a:ea typeface="MS PGothic"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9600" y="0"/>
            <a:ext cx="94488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609600" y="1028701"/>
            <a:ext cx="109728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p:cNvSpPr/>
          <p:nvPr/>
        </p:nvSpPr>
        <p:spPr>
          <a:xfrm>
            <a:off x="516467" y="0"/>
            <a:ext cx="93133" cy="9159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518" r:id="rId1"/>
    <p:sldLayoutId id="2147484519" r:id="rId2"/>
    <p:sldLayoutId id="2147484510" r:id="rId3"/>
    <p:sldLayoutId id="2147484511" r:id="rId4"/>
    <p:sldLayoutId id="2147484520" r:id="rId5"/>
    <p:sldLayoutId id="2147484521" r:id="rId6"/>
    <p:sldLayoutId id="2147484522" r:id="rId7"/>
    <p:sldLayoutId id="2147484512" r:id="rId8"/>
    <p:sldLayoutId id="2147484513" r:id="rId9"/>
    <p:sldLayoutId id="2147484514" r:id="rId10"/>
    <p:sldLayoutId id="2147484515" r:id="rId11"/>
    <p:sldLayoutId id="2147484516" r:id="rId12"/>
    <p:sldLayoutId id="2147484517" r:id="rId13"/>
  </p:sldLayoutIdLst>
  <p:transition>
    <p:fade/>
  </p:transition>
  <p:hf hdr="0" ftr="0" dt="0"/>
  <p:txStyles>
    <p:titleStyle>
      <a:lvl1pPr algn="l" defTabSz="457200" rtl="0" eaLnBrk="0" fontAlgn="base" hangingPunct="0">
        <a:spcBef>
          <a:spcPct val="0"/>
        </a:spcBef>
        <a:spcAft>
          <a:spcPct val="0"/>
        </a:spcAft>
        <a:defRPr sz="3000" kern="1200">
          <a:solidFill>
            <a:srgbClr val="7F7F7F"/>
          </a:solidFill>
          <a:latin typeface="Arial" pitchFamily="34" charset="0"/>
          <a:ea typeface="Verdana" pitchFamily="34" charset="0"/>
          <a:cs typeface="Arial" pitchFamily="34" charset="0"/>
        </a:defRPr>
      </a:lvl1pPr>
      <a:lvl2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2pPr>
      <a:lvl3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3pPr>
      <a:lvl4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4pPr>
      <a:lvl5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5pPr>
      <a:lvl6pPr marL="4572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6pPr>
      <a:lvl7pPr marL="9144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7pPr>
      <a:lvl8pPr marL="13716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8pPr>
      <a:lvl9pPr marL="18288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ts val="800"/>
        </a:spcBef>
        <a:spcAft>
          <a:spcPct val="0"/>
        </a:spcAft>
        <a:buFont typeface="Arial" pitchFamily="34" charset="0"/>
        <a:defRPr kern="1200">
          <a:solidFill>
            <a:schemeClr val="tx1"/>
          </a:solidFill>
          <a:latin typeface="Arial" pitchFamily="34" charset="0"/>
          <a:ea typeface="Verdana" pitchFamily="34" charset="0"/>
          <a:cs typeface="Arial" pitchFamily="34" charset="0"/>
        </a:defRPr>
      </a:lvl1pPr>
      <a:lvl2pPr marL="269875" indent="-215900" algn="l" defTabSz="457200" rtl="0" eaLnBrk="0" fontAlgn="base" hangingPunct="0">
        <a:spcBef>
          <a:spcPts val="500"/>
        </a:spcBef>
        <a:spcAft>
          <a:spcPct val="0"/>
        </a:spcAft>
        <a:buClr>
          <a:schemeClr val="accent1"/>
        </a:buClr>
        <a:buFont typeface="Lucida Grande"/>
        <a:buChar char="•"/>
        <a:defRPr kern="1200">
          <a:solidFill>
            <a:schemeClr val="tx1"/>
          </a:solidFill>
          <a:latin typeface="Arial" pitchFamily="34" charset="0"/>
          <a:ea typeface="Verdana" pitchFamily="34" charset="0"/>
          <a:cs typeface="Arial" pitchFamily="34" charset="0"/>
        </a:defRPr>
      </a:lvl2pPr>
      <a:lvl3pPr marL="504825" indent="-171450" algn="l" defTabSz="457200" rtl="0" eaLnBrk="0" fontAlgn="base" hangingPunct="0">
        <a:spcBef>
          <a:spcPts val="2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3pPr>
      <a:lvl4pPr marL="784225" indent="-171450" algn="l" defTabSz="457200" rtl="0" eaLnBrk="0" fontAlgn="base" hangingPunct="0">
        <a:spcBef>
          <a:spcPts val="1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4pPr>
      <a:lvl5pPr marL="990600" indent="-171450" algn="l" defTabSz="457200" rtl="0" eaLnBrk="0" fontAlgn="base" hangingPunct="0">
        <a:spcBef>
          <a:spcPct val="0"/>
        </a:spcBef>
        <a:spcAft>
          <a:spcPct val="0"/>
        </a:spcAft>
        <a:buFont typeface="Lucida Grande"/>
        <a:buChar char="–"/>
        <a:defRPr sz="1400" kern="1200">
          <a:solidFill>
            <a:schemeClr val="tx1"/>
          </a:solidFill>
          <a:latin typeface="Arial" pitchFamily="34" charset="0"/>
          <a:ea typeface="Verdana"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609600" y="0"/>
            <a:ext cx="94488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076" name="Text Placeholder 2"/>
          <p:cNvSpPr>
            <a:spLocks noGrp="1"/>
          </p:cNvSpPr>
          <p:nvPr>
            <p:ph type="body" idx="1"/>
          </p:nvPr>
        </p:nvSpPr>
        <p:spPr bwMode="auto">
          <a:xfrm>
            <a:off x="609600" y="1028701"/>
            <a:ext cx="109728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p:cNvSpPr/>
          <p:nvPr/>
        </p:nvSpPr>
        <p:spPr>
          <a:xfrm>
            <a:off x="516467" y="0"/>
            <a:ext cx="93133" cy="9159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523" r:id="rId1"/>
    <p:sldLayoutId id="2147484524" r:id="rId2"/>
  </p:sldLayoutIdLst>
  <p:transition>
    <p:fade/>
  </p:transition>
  <p:hf hdr="0" ftr="0" dt="0"/>
  <p:txStyles>
    <p:titleStyle>
      <a:lvl1pPr algn="l" defTabSz="457200" rtl="0" eaLnBrk="0" fontAlgn="base" hangingPunct="0">
        <a:spcBef>
          <a:spcPct val="0"/>
        </a:spcBef>
        <a:spcAft>
          <a:spcPct val="0"/>
        </a:spcAft>
        <a:defRPr sz="3000" kern="1200">
          <a:solidFill>
            <a:srgbClr val="7F7F7F"/>
          </a:solidFill>
          <a:latin typeface="Arial" pitchFamily="34" charset="0"/>
          <a:ea typeface="Verdana" pitchFamily="34" charset="0"/>
          <a:cs typeface="Arial" pitchFamily="34" charset="0"/>
        </a:defRPr>
      </a:lvl1pPr>
      <a:lvl2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2pPr>
      <a:lvl3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3pPr>
      <a:lvl4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4pPr>
      <a:lvl5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5pPr>
      <a:lvl6pPr marL="4572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6pPr>
      <a:lvl7pPr marL="9144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7pPr>
      <a:lvl8pPr marL="13716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8pPr>
      <a:lvl9pPr marL="18288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ts val="800"/>
        </a:spcBef>
        <a:spcAft>
          <a:spcPct val="0"/>
        </a:spcAft>
        <a:buFont typeface="Arial" pitchFamily="34" charset="0"/>
        <a:defRPr kern="1200">
          <a:solidFill>
            <a:schemeClr val="tx1"/>
          </a:solidFill>
          <a:latin typeface="Arial" pitchFamily="34" charset="0"/>
          <a:ea typeface="Verdana" pitchFamily="34" charset="0"/>
          <a:cs typeface="Arial" pitchFamily="34" charset="0"/>
        </a:defRPr>
      </a:lvl1pPr>
      <a:lvl2pPr marL="269875" indent="-215900" algn="l" defTabSz="457200" rtl="0" eaLnBrk="0" fontAlgn="base" hangingPunct="0">
        <a:spcBef>
          <a:spcPts val="500"/>
        </a:spcBef>
        <a:spcAft>
          <a:spcPct val="0"/>
        </a:spcAft>
        <a:buClr>
          <a:schemeClr val="accent1"/>
        </a:buClr>
        <a:buFont typeface="Lucida Grande"/>
        <a:buChar char="•"/>
        <a:defRPr kern="1200">
          <a:solidFill>
            <a:schemeClr val="tx1"/>
          </a:solidFill>
          <a:latin typeface="Arial" pitchFamily="34" charset="0"/>
          <a:ea typeface="Verdana" pitchFamily="34" charset="0"/>
          <a:cs typeface="Arial" pitchFamily="34" charset="0"/>
        </a:defRPr>
      </a:lvl2pPr>
      <a:lvl3pPr marL="504825" indent="-171450" algn="l" defTabSz="457200" rtl="0" eaLnBrk="0" fontAlgn="base" hangingPunct="0">
        <a:spcBef>
          <a:spcPts val="2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3pPr>
      <a:lvl4pPr marL="784225" indent="-171450" algn="l" defTabSz="457200" rtl="0" eaLnBrk="0" fontAlgn="base" hangingPunct="0">
        <a:spcBef>
          <a:spcPts val="1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4pPr>
      <a:lvl5pPr marL="990600" indent="-171450" algn="l" defTabSz="457200" rtl="0" eaLnBrk="0" fontAlgn="base" hangingPunct="0">
        <a:spcBef>
          <a:spcPct val="0"/>
        </a:spcBef>
        <a:spcAft>
          <a:spcPct val="0"/>
        </a:spcAft>
        <a:buFont typeface="Lucida Grande"/>
        <a:buChar char="–"/>
        <a:defRPr sz="1400" kern="1200">
          <a:solidFill>
            <a:schemeClr val="tx1"/>
          </a:solidFill>
          <a:latin typeface="Arial" pitchFamily="34" charset="0"/>
          <a:ea typeface="Verdana"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609600" y="0"/>
            <a:ext cx="94488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028701"/>
            <a:ext cx="109728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p:cNvSpPr/>
          <p:nvPr/>
        </p:nvSpPr>
        <p:spPr>
          <a:xfrm>
            <a:off x="516467" y="0"/>
            <a:ext cx="93133" cy="9159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Lst>
  <p:transition>
    <p:fade/>
  </p:transition>
  <p:hf hdr="0" ftr="0" dt="0"/>
  <p:txStyles>
    <p:titleStyle>
      <a:lvl1pPr algn="l" defTabSz="457200" rtl="0" eaLnBrk="0" fontAlgn="base" hangingPunct="0">
        <a:spcBef>
          <a:spcPct val="0"/>
        </a:spcBef>
        <a:spcAft>
          <a:spcPct val="0"/>
        </a:spcAft>
        <a:defRPr sz="3000" kern="1200">
          <a:solidFill>
            <a:srgbClr val="7F7F7F"/>
          </a:solidFill>
          <a:latin typeface="Arial" pitchFamily="34" charset="0"/>
          <a:ea typeface="Verdana" pitchFamily="34" charset="0"/>
          <a:cs typeface="Arial" pitchFamily="34" charset="0"/>
        </a:defRPr>
      </a:lvl1pPr>
      <a:lvl2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2pPr>
      <a:lvl3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3pPr>
      <a:lvl4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4pPr>
      <a:lvl5pPr algn="l" defTabSz="457200" rtl="0" eaLnBrk="0" fontAlgn="base" hangingPunct="0">
        <a:spcBef>
          <a:spcPct val="0"/>
        </a:spcBef>
        <a:spcAft>
          <a:spcPct val="0"/>
        </a:spcAft>
        <a:defRPr sz="3000">
          <a:solidFill>
            <a:srgbClr val="7F7F7F"/>
          </a:solidFill>
          <a:latin typeface="Arial" pitchFamily="34" charset="0"/>
          <a:ea typeface="Verdana" pitchFamily="34" charset="0"/>
          <a:cs typeface="Arial" pitchFamily="34" charset="0"/>
        </a:defRPr>
      </a:lvl5pPr>
      <a:lvl6pPr marL="4572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6pPr>
      <a:lvl7pPr marL="9144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7pPr>
      <a:lvl8pPr marL="13716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8pPr>
      <a:lvl9pPr marL="1828800" algn="l" defTabSz="457200" rtl="0" eaLnBrk="1" fontAlgn="base" hangingPunct="1">
        <a:spcBef>
          <a:spcPct val="0"/>
        </a:spcBef>
        <a:spcAft>
          <a:spcPct val="0"/>
        </a:spcAft>
        <a:defRPr sz="3000">
          <a:solidFill>
            <a:schemeClr val="accent2"/>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ts val="800"/>
        </a:spcBef>
        <a:spcAft>
          <a:spcPct val="0"/>
        </a:spcAft>
        <a:buFont typeface="Arial" pitchFamily="34" charset="0"/>
        <a:defRPr kern="1200">
          <a:solidFill>
            <a:schemeClr val="tx1"/>
          </a:solidFill>
          <a:latin typeface="Arial" pitchFamily="34" charset="0"/>
          <a:ea typeface="Verdana" pitchFamily="34" charset="0"/>
          <a:cs typeface="Arial" pitchFamily="34" charset="0"/>
        </a:defRPr>
      </a:lvl1pPr>
      <a:lvl2pPr marL="269875" indent="-215900" algn="l" defTabSz="457200" rtl="0" eaLnBrk="0" fontAlgn="base" hangingPunct="0">
        <a:spcBef>
          <a:spcPts val="500"/>
        </a:spcBef>
        <a:spcAft>
          <a:spcPct val="0"/>
        </a:spcAft>
        <a:buClr>
          <a:schemeClr val="accent1"/>
        </a:buClr>
        <a:buFont typeface="Lucida Grande"/>
        <a:buChar char="•"/>
        <a:defRPr kern="1200">
          <a:solidFill>
            <a:schemeClr val="tx1"/>
          </a:solidFill>
          <a:latin typeface="Arial" pitchFamily="34" charset="0"/>
          <a:ea typeface="Verdana" pitchFamily="34" charset="0"/>
          <a:cs typeface="Arial" pitchFamily="34" charset="0"/>
        </a:defRPr>
      </a:lvl2pPr>
      <a:lvl3pPr marL="504825" indent="-171450" algn="l" defTabSz="457200" rtl="0" eaLnBrk="0" fontAlgn="base" hangingPunct="0">
        <a:spcBef>
          <a:spcPts val="2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3pPr>
      <a:lvl4pPr marL="784225" indent="-171450" algn="l" defTabSz="457200" rtl="0" eaLnBrk="0" fontAlgn="base" hangingPunct="0">
        <a:spcBef>
          <a:spcPts val="100"/>
        </a:spcBef>
        <a:spcAft>
          <a:spcPct val="0"/>
        </a:spcAft>
        <a:buFont typeface="Lucida Grande"/>
        <a:buChar char="•"/>
        <a:defRPr sz="1600" kern="1200">
          <a:solidFill>
            <a:schemeClr val="tx1"/>
          </a:solidFill>
          <a:latin typeface="Arial" pitchFamily="34" charset="0"/>
          <a:ea typeface="Verdana" pitchFamily="34" charset="0"/>
          <a:cs typeface="Arial" pitchFamily="34" charset="0"/>
        </a:defRPr>
      </a:lvl4pPr>
      <a:lvl5pPr marL="990600" indent="-171450" algn="l" defTabSz="457200" rtl="0" eaLnBrk="0" fontAlgn="base" hangingPunct="0">
        <a:spcBef>
          <a:spcPct val="0"/>
        </a:spcBef>
        <a:spcAft>
          <a:spcPct val="0"/>
        </a:spcAft>
        <a:buFont typeface="Lucida Grande"/>
        <a:buChar char="–"/>
        <a:defRPr sz="1400" kern="1200">
          <a:solidFill>
            <a:schemeClr val="tx1"/>
          </a:solidFill>
          <a:latin typeface="Arial" pitchFamily="34" charset="0"/>
          <a:ea typeface="Verdana"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oleObject" Target="file:///C:\Benson%20Backup\Totality\Training\Data%20Deletion\TOTALITY-IRIS-Help-EXTERNAL.pdf" TargetMode="External"/><Relationship Id="rId3" Type="http://schemas.openxmlformats.org/officeDocument/2006/relationships/notesSlide" Target="../notesSlides/notesSlide5.xml"/><Relationship Id="rId7" Type="http://schemas.openxmlformats.org/officeDocument/2006/relationships/image" Target="../media/image15.w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hyperlink" Target="mailto:RShephe1@ITS.JNJ.com"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hyperlink" Target="http://www.totalitygatewayresources.com/" TargetMode="External"/><Relationship Id="rId5" Type="http://schemas.openxmlformats.org/officeDocument/2006/relationships/hyperlink" Target="https://totalitygateway.jnj.com/tpextranet/" TargetMode="External"/><Relationship Id="rId4" Type="http://schemas.openxmlformats.org/officeDocument/2006/relationships/hyperlink" Target="mailto:bkoipal1@its.jnj.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362200" y="4790019"/>
            <a:ext cx="9677400" cy="1165225"/>
          </a:xfrm>
        </p:spPr>
        <p:txBody>
          <a:bodyPr>
            <a:normAutofit/>
          </a:bodyPr>
          <a:lstStyle/>
          <a:p>
            <a:pPr eaLnBrk="1" hangingPunct="1"/>
            <a:r>
              <a:rPr lang="en-US" altLang="en-US" sz="2800" b="1" dirty="0">
                <a:solidFill>
                  <a:schemeClr val="accent6">
                    <a:lumMod val="50000"/>
                  </a:schemeClr>
                </a:solidFill>
                <a:ea typeface="MS PGothic" pitchFamily="34" charset="-128"/>
              </a:rPr>
              <a:t>HCC Totality Training | Data Review and Deletion</a:t>
            </a:r>
            <a:br>
              <a:rPr lang="en-US" altLang="en-US" sz="2800" b="1" dirty="0">
                <a:solidFill>
                  <a:srgbClr val="FF0000"/>
                </a:solidFill>
                <a:ea typeface="MS PGothic" pitchFamily="34" charset="-128"/>
              </a:rPr>
            </a:br>
            <a:endParaRPr lang="en-US" altLang="en-US" sz="2800" b="1" dirty="0">
              <a:solidFill>
                <a:srgbClr val="FF0000"/>
              </a:solidFill>
              <a:ea typeface="MS PGothic"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81CE11-5E8D-4394-B51D-36126BAD6FEE}"/>
              </a:ext>
            </a:extLst>
          </p:cNvPr>
          <p:cNvSpPr>
            <a:spLocks noGrp="1"/>
          </p:cNvSpPr>
          <p:nvPr>
            <p:ph type="sldNum" sz="quarter" idx="12"/>
          </p:nvPr>
        </p:nvSpPr>
        <p:spPr>
          <a:xfrm>
            <a:off x="11811000" y="6477000"/>
            <a:ext cx="304800" cy="305010"/>
          </a:xfrm>
        </p:spPr>
        <p:txBody>
          <a:bodyPr/>
          <a:lstStyle/>
          <a:p>
            <a:pPr>
              <a:defRPr/>
            </a:pPr>
            <a:fld id="{623256B8-237A-4B15-BE6D-F10A9E3A58CD}" type="slidenum">
              <a:rPr lang="en-US" sz="1000" smtClean="0">
                <a:latin typeface="Tahoma" panose="020B0604030504040204" pitchFamily="34" charset="0"/>
                <a:ea typeface="Tahoma" panose="020B0604030504040204" pitchFamily="34" charset="0"/>
                <a:cs typeface="Tahoma" panose="020B0604030504040204" pitchFamily="34" charset="0"/>
              </a:rPr>
              <a:pPr>
                <a:defRPr/>
              </a:pPr>
              <a:t>2</a:t>
            </a:fld>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2">
            <a:extLst>
              <a:ext uri="{FF2B5EF4-FFF2-40B4-BE49-F238E27FC236}">
                <a16:creationId xmlns:a16="http://schemas.microsoft.com/office/drawing/2014/main" id="{F4DD5054-29BC-432B-8435-34F078C2C218}"/>
              </a:ext>
            </a:extLst>
          </p:cNvPr>
          <p:cNvSpPr txBox="1">
            <a:spLocks/>
          </p:cNvSpPr>
          <p:nvPr/>
        </p:nvSpPr>
        <p:spPr bwMode="gray">
          <a:xfrm>
            <a:off x="762000" y="176213"/>
            <a:ext cx="11201400" cy="685800"/>
          </a:xfrm>
          <a:prstGeom prst="rect">
            <a:avLst/>
          </a:prstGeom>
          <a:gradFill flip="none" rotWithShape="1">
            <a:gsLst>
              <a:gs pos="0">
                <a:schemeClr val="accent1">
                  <a:lumMod val="75000"/>
                </a:schemeClr>
              </a:gs>
              <a:gs pos="50000">
                <a:schemeClr val="accent1">
                  <a:lumMod val="20000"/>
                  <a:lumOff val="80000"/>
                </a:schemeClr>
              </a:gs>
              <a:gs pos="100000">
                <a:srgbClr val="FFE5E5"/>
              </a:gs>
            </a:gsLst>
            <a:lin ang="8100000" scaled="1"/>
            <a:tileRect/>
          </a:gradFill>
          <a:ln w="9525" algn="ctr">
            <a:noFill/>
            <a:miter lim="800000"/>
            <a:headEnd/>
            <a:tailEnd/>
          </a:ln>
        </p:spPr>
        <p:txBody>
          <a:bodyPr lIns="45720" rIns="45720" anchor="ctr"/>
          <a:lstStyle/>
          <a:p>
            <a:pPr>
              <a:defRPr/>
            </a:pPr>
            <a:r>
              <a:rPr lang="en-US" sz="3200" b="1" kern="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TOTALITY | </a:t>
            </a:r>
            <a:r>
              <a:rPr lang="en-US" sz="3200" kern="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Data Review and Deletion</a:t>
            </a:r>
          </a:p>
        </p:txBody>
      </p:sp>
      <p:sp>
        <p:nvSpPr>
          <p:cNvPr id="6" name="TextBox 5">
            <a:extLst>
              <a:ext uri="{FF2B5EF4-FFF2-40B4-BE49-F238E27FC236}">
                <a16:creationId xmlns:a16="http://schemas.microsoft.com/office/drawing/2014/main" id="{FFCD128C-DE32-487D-8319-E681266A1834}"/>
              </a:ext>
            </a:extLst>
          </p:cNvPr>
          <p:cNvSpPr txBox="1"/>
          <p:nvPr/>
        </p:nvSpPr>
        <p:spPr>
          <a:xfrm>
            <a:off x="762000" y="1752600"/>
            <a:ext cx="10079037" cy="3785652"/>
          </a:xfrm>
          <a:prstGeom prst="rect">
            <a:avLst/>
          </a:prstGeom>
          <a:noFill/>
        </p:spPr>
        <p:txBody>
          <a:bodyPr lIns="0" tIns="0" rIns="0" bIns="0">
            <a:spAutoFit/>
          </a:bodyPr>
          <a:lstStyle/>
          <a:p>
            <a:pPr>
              <a:defRPr/>
            </a:pPr>
            <a:r>
              <a:rPr lang="en-US"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Supplier Upload Review:</a:t>
            </a:r>
          </a:p>
          <a:p>
            <a:pPr>
              <a:defRPr/>
            </a:pPr>
            <a:endPar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marL="795338" lvl="1" indent="-285750">
              <a:spcAft>
                <a:spcPts val="600"/>
              </a:spcAft>
              <a:buFont typeface="Wingdings" panose="05000000000000000000" pitchFamily="2" charset="2"/>
              <a:buChar char="Ø"/>
              <a:defRPr/>
            </a:pPr>
            <a:r>
              <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Suppliers are </a:t>
            </a:r>
            <a:r>
              <a:rPr lang="en-US" sz="1600" b="1" u="sng"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required</a:t>
            </a:r>
            <a:r>
              <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to review all uploaded data (including templates and supporting documents) for completeness and accuracy, and to ensure that there are no duplicates, and that data is accurate for Federal and State reporting.</a:t>
            </a:r>
          </a:p>
          <a:p>
            <a:pPr marL="285750" indent="-285750">
              <a:spcAft>
                <a:spcPts val="600"/>
              </a:spcAft>
              <a:buFont typeface="Wingdings" panose="05000000000000000000" pitchFamily="2" charset="2"/>
              <a:buChar char="Ø"/>
              <a:defRPr/>
            </a:pPr>
            <a:endPar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spcAft>
                <a:spcPts val="600"/>
              </a:spcAft>
              <a:defRPr/>
            </a:pPr>
            <a:r>
              <a:rPr lang="en-US"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Data Deletion:</a:t>
            </a:r>
          </a:p>
          <a:p>
            <a:pPr>
              <a:spcAft>
                <a:spcPts val="600"/>
              </a:spcAft>
              <a:defRPr/>
            </a:pPr>
            <a:endPar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marL="795338" lvl="1" indent="-285750">
              <a:spcAft>
                <a:spcPts val="600"/>
              </a:spcAft>
              <a:buFont typeface="Wingdings" panose="05000000000000000000" pitchFamily="2" charset="2"/>
              <a:buChar char="Ø"/>
              <a:defRPr/>
            </a:pPr>
            <a:r>
              <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The HCP data deletion request is processed to remove duplicate and incorrect information that were submitted.</a:t>
            </a:r>
          </a:p>
          <a:p>
            <a:pPr marL="795338" lvl="1" indent="-285750">
              <a:spcAft>
                <a:spcPts val="600"/>
              </a:spcAft>
              <a:buFont typeface="Wingdings" panose="05000000000000000000" pitchFamily="2" charset="2"/>
              <a:buChar char="Ø"/>
              <a:defRPr/>
            </a:pPr>
            <a:r>
              <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 the event that inaccurate or duplicate data is identified, suppliers are </a:t>
            </a:r>
            <a:r>
              <a:rPr lang="en-US" sz="1600" b="1" u="sng"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required</a:t>
            </a:r>
            <a:r>
              <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to submit a data deletion request and reupload any corrected data.</a:t>
            </a:r>
          </a:p>
          <a:p>
            <a:pPr>
              <a:defRPr/>
            </a:pPr>
            <a:endPar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51023E3-FB00-4493-AD1E-D31F0DB6507E}"/>
              </a:ext>
            </a:extLst>
          </p:cNvPr>
          <p:cNvSpPr txBox="1">
            <a:spLocks/>
          </p:cNvSpPr>
          <p:nvPr/>
        </p:nvSpPr>
        <p:spPr>
          <a:xfrm>
            <a:off x="1143000" y="5715000"/>
            <a:ext cx="9220200" cy="338554"/>
          </a:xfrm>
          <a:prstGeom prst="rect">
            <a:avLst/>
          </a:prstGeom>
          <a:solidFill>
            <a:srgbClr val="FFE5E5"/>
          </a:solidFill>
          <a:ln>
            <a:solidFill>
              <a:srgbClr val="FF9FB1"/>
            </a:solidFill>
          </a:ln>
        </p:spPr>
        <p:txBody>
          <a:bodyPr wrap="square" lIns="91440" tIns="45720" rIns="91440" bIns="45720" rtlCol="0">
            <a:spAutoFit/>
          </a:bodyPr>
          <a:lstStyle/>
          <a:p>
            <a:pPr algn="ctr">
              <a:spcAft>
                <a:spcPts val="600"/>
              </a:spcAft>
            </a:pPr>
            <a:r>
              <a:rPr lang="en-US"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Internal User – Go to slide 4 for further process; Vendors – Go to next slide (Slide 3) </a:t>
            </a:r>
          </a:p>
        </p:txBody>
      </p:sp>
    </p:spTree>
    <p:extLst>
      <p:ext uri="{BB962C8B-B14F-4D97-AF65-F5344CB8AC3E}">
        <p14:creationId xmlns:p14="http://schemas.microsoft.com/office/powerpoint/2010/main" val="353450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81CE11-5E8D-4394-B51D-36126BAD6FEE}"/>
              </a:ext>
            </a:extLst>
          </p:cNvPr>
          <p:cNvSpPr>
            <a:spLocks noGrp="1"/>
          </p:cNvSpPr>
          <p:nvPr>
            <p:ph type="sldNum" sz="quarter" idx="12"/>
          </p:nvPr>
        </p:nvSpPr>
        <p:spPr>
          <a:xfrm>
            <a:off x="11811000" y="6477000"/>
            <a:ext cx="304800" cy="305010"/>
          </a:xfrm>
        </p:spPr>
        <p:txBody>
          <a:bodyPr/>
          <a:lstStyle/>
          <a:p>
            <a:pPr>
              <a:defRPr/>
            </a:pPr>
            <a:fld id="{623256B8-237A-4B15-BE6D-F10A9E3A58CD}" type="slidenum">
              <a:rPr lang="en-US" sz="1000" smtClean="0">
                <a:solidFill>
                  <a:srgbClr val="000000"/>
                </a:solidFill>
                <a:latin typeface="Tahoma" panose="020B0604030504040204" pitchFamily="34" charset="0"/>
                <a:ea typeface="Tahoma" panose="020B0604030504040204" pitchFamily="34" charset="0"/>
                <a:cs typeface="Tahoma" panose="020B0604030504040204" pitchFamily="34" charset="0"/>
              </a:rPr>
              <a:pPr>
                <a:defRPr/>
              </a:pPr>
              <a:t>3</a:t>
            </a:fld>
            <a:endPar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2">
            <a:extLst>
              <a:ext uri="{FF2B5EF4-FFF2-40B4-BE49-F238E27FC236}">
                <a16:creationId xmlns:a16="http://schemas.microsoft.com/office/drawing/2014/main" id="{F4DD5054-29BC-432B-8435-34F078C2C218}"/>
              </a:ext>
            </a:extLst>
          </p:cNvPr>
          <p:cNvSpPr txBox="1">
            <a:spLocks/>
          </p:cNvSpPr>
          <p:nvPr/>
        </p:nvSpPr>
        <p:spPr bwMode="gray">
          <a:xfrm>
            <a:off x="762000" y="176213"/>
            <a:ext cx="11201400" cy="685800"/>
          </a:xfrm>
          <a:prstGeom prst="rect">
            <a:avLst/>
          </a:prstGeom>
          <a:gradFill flip="none" rotWithShape="1">
            <a:gsLst>
              <a:gs pos="0">
                <a:schemeClr val="accent1">
                  <a:lumMod val="75000"/>
                </a:schemeClr>
              </a:gs>
              <a:gs pos="50000">
                <a:schemeClr val="accent1">
                  <a:lumMod val="20000"/>
                  <a:lumOff val="80000"/>
                </a:schemeClr>
              </a:gs>
              <a:gs pos="100000">
                <a:srgbClr val="FFE5E5"/>
              </a:gs>
            </a:gsLst>
            <a:lin ang="8100000" scaled="1"/>
            <a:tileRect/>
          </a:gradFill>
          <a:ln w="9525" algn="ctr">
            <a:noFill/>
            <a:miter lim="800000"/>
            <a:headEnd/>
            <a:tailEnd/>
          </a:ln>
        </p:spPr>
        <p:txBody>
          <a:bodyPr lIns="45720" rIns="45720" anchor="ctr"/>
          <a:lstStyle/>
          <a:p>
            <a:pPr>
              <a:defRPr/>
            </a:pPr>
            <a:r>
              <a:rPr lang="en-US" sz="3200" b="1" kern="0" dirty="0">
                <a:solidFill>
                  <a:srgbClr val="000000"/>
                </a:solidFill>
                <a:latin typeface="Tahoma" panose="020B0604030504040204" pitchFamily="34" charset="0"/>
                <a:ea typeface="Tahoma" panose="020B0604030504040204" pitchFamily="34" charset="0"/>
                <a:cs typeface="Tahoma" panose="020B0604030504040204" pitchFamily="34" charset="0"/>
              </a:rPr>
              <a:t>TOTALITY | </a:t>
            </a:r>
            <a:r>
              <a:rPr lang="en-US" sz="3200" kern="0" dirty="0">
                <a:solidFill>
                  <a:srgbClr val="000000"/>
                </a:solidFill>
                <a:latin typeface="Tahoma" panose="020B0604030504040204" pitchFamily="34" charset="0"/>
                <a:ea typeface="Tahoma" panose="020B0604030504040204" pitchFamily="34" charset="0"/>
                <a:cs typeface="Tahoma" panose="020B0604030504040204" pitchFamily="34" charset="0"/>
              </a:rPr>
              <a:t>Data Review and Deletion | External</a:t>
            </a:r>
          </a:p>
        </p:txBody>
      </p:sp>
      <p:sp>
        <p:nvSpPr>
          <p:cNvPr id="6" name="TextBox 5">
            <a:extLst>
              <a:ext uri="{FF2B5EF4-FFF2-40B4-BE49-F238E27FC236}">
                <a16:creationId xmlns:a16="http://schemas.microsoft.com/office/drawing/2014/main" id="{32EC735B-AD05-479B-B1C3-0CAFDE27A7C6}"/>
              </a:ext>
            </a:extLst>
          </p:cNvPr>
          <p:cNvSpPr txBox="1"/>
          <p:nvPr/>
        </p:nvSpPr>
        <p:spPr>
          <a:xfrm>
            <a:off x="762000" y="1143000"/>
            <a:ext cx="10820400" cy="215444"/>
          </a:xfrm>
          <a:prstGeom prst="rect">
            <a:avLst/>
          </a:prstGeom>
          <a:noFill/>
        </p:spPr>
        <p:txBody>
          <a:bodyPr wrap="square" lIns="0" tIns="0" rIns="0" bIns="0">
            <a:spAutoFit/>
          </a:bodyPr>
          <a:lstStyle/>
          <a:p>
            <a:pPr marL="342900" indent="-342900">
              <a:buFont typeface="+mj-lt"/>
              <a:buAutoNum type="arabicPeriod"/>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“Request an Activity Report” for the project and review to validate that all uploaded HCP data is complete and accurate.</a:t>
            </a:r>
          </a:p>
        </p:txBody>
      </p:sp>
      <p:sp>
        <p:nvSpPr>
          <p:cNvPr id="9" name="TextBox 8">
            <a:extLst>
              <a:ext uri="{FF2B5EF4-FFF2-40B4-BE49-F238E27FC236}">
                <a16:creationId xmlns:a16="http://schemas.microsoft.com/office/drawing/2014/main" id="{A44A9D4A-31BC-4FF0-9AEF-E210C9798E3D}"/>
              </a:ext>
            </a:extLst>
          </p:cNvPr>
          <p:cNvSpPr txBox="1">
            <a:spLocks/>
          </p:cNvSpPr>
          <p:nvPr/>
        </p:nvSpPr>
        <p:spPr>
          <a:xfrm>
            <a:off x="9286973" y="1711954"/>
            <a:ext cx="2152453" cy="1400383"/>
          </a:xfrm>
          <a:prstGeom prst="rect">
            <a:avLst/>
          </a:prstGeom>
          <a:solidFill>
            <a:srgbClr val="FFE5E5"/>
          </a:solidFill>
          <a:ln>
            <a:solidFill>
              <a:srgbClr val="FF9FB1"/>
            </a:solidFill>
          </a:ln>
        </p:spPr>
        <p:txBody>
          <a:bodyPr wrap="square" lIns="91440" tIns="45720" rIns="91440" bIns="45720" rtlCol="0">
            <a:spAutoFit/>
          </a:bodyPr>
          <a:lstStyle/>
          <a:p>
            <a:pPr>
              <a:spcAft>
                <a:spcPts val="600"/>
              </a:spcAft>
            </a:pPr>
            <a:r>
              <a:rPr lang="en-US" sz="1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Here are the instructions to run the activity report on Totality Extranet for Suppliers/Vendors.</a:t>
            </a:r>
          </a:p>
          <a:p>
            <a:pPr marL="171450" indent="-171450">
              <a:spcAft>
                <a:spcPts val="600"/>
              </a:spcAft>
              <a:buFont typeface="Arial" panose="020B0604020202020204" pitchFamily="34" charset="0"/>
              <a:buChar char="•"/>
            </a:pPr>
            <a:r>
              <a:rPr lang="en-US" sz="1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Click Request an Activity Report</a:t>
            </a:r>
          </a:p>
          <a:p>
            <a:pPr marL="171450" indent="-171450">
              <a:spcAft>
                <a:spcPts val="600"/>
              </a:spcAft>
              <a:buFont typeface="Arial" panose="020B0604020202020204" pitchFamily="34" charset="0"/>
              <a:buChar char="•"/>
            </a:pPr>
            <a:r>
              <a:rPr lang="en-US" sz="1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Insert the Purchase order or the Check Requisition number.</a:t>
            </a:r>
          </a:p>
          <a:p>
            <a:pPr marL="171450" indent="-171450">
              <a:spcAft>
                <a:spcPts val="600"/>
              </a:spcAft>
              <a:buFont typeface="Arial" panose="020B0604020202020204" pitchFamily="34" charset="0"/>
              <a:buChar char="•"/>
            </a:pPr>
            <a:r>
              <a:rPr lang="en-US" sz="1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Click “Submit” to run report.</a:t>
            </a:r>
          </a:p>
        </p:txBody>
      </p:sp>
      <p:sp>
        <p:nvSpPr>
          <p:cNvPr id="10" name="TextBox 9">
            <a:extLst>
              <a:ext uri="{FF2B5EF4-FFF2-40B4-BE49-F238E27FC236}">
                <a16:creationId xmlns:a16="http://schemas.microsoft.com/office/drawing/2014/main" id="{2AF26B9E-9416-4ACB-A012-074598D40062}"/>
              </a:ext>
            </a:extLst>
          </p:cNvPr>
          <p:cNvSpPr txBox="1">
            <a:spLocks/>
          </p:cNvSpPr>
          <p:nvPr/>
        </p:nvSpPr>
        <p:spPr>
          <a:xfrm>
            <a:off x="9286973" y="3413296"/>
            <a:ext cx="2152453" cy="861774"/>
          </a:xfrm>
          <a:prstGeom prst="rect">
            <a:avLst/>
          </a:prstGeom>
          <a:solidFill>
            <a:srgbClr val="FFE5E5"/>
          </a:solidFill>
          <a:ln>
            <a:solidFill>
              <a:srgbClr val="FF9FB1"/>
            </a:solidFill>
          </a:ln>
        </p:spPr>
        <p:txBody>
          <a:bodyPr wrap="square" lIns="91440" tIns="45720" rIns="91440" bIns="45720" rtlCol="0">
            <a:spAutoFit/>
          </a:bodyPr>
          <a:lstStyle/>
          <a:p>
            <a:pPr>
              <a:spcAft>
                <a:spcPts val="600"/>
              </a:spcAft>
            </a:pPr>
            <a:r>
              <a:rPr lang="en-US" sz="1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An Activity Report that provides the details of all validated upload activity (and documents) for the project will be emailed to the User within 1 hour.</a:t>
            </a:r>
          </a:p>
        </p:txBody>
      </p:sp>
      <p:pic>
        <p:nvPicPr>
          <p:cNvPr id="2" name="Picture 1">
            <a:extLst>
              <a:ext uri="{FF2B5EF4-FFF2-40B4-BE49-F238E27FC236}">
                <a16:creationId xmlns:a16="http://schemas.microsoft.com/office/drawing/2014/main" id="{13B69DA2-93B9-4ADD-87B1-B7A849573541}"/>
              </a:ext>
            </a:extLst>
          </p:cNvPr>
          <p:cNvPicPr>
            <a:picLocks noChangeAspect="1"/>
          </p:cNvPicPr>
          <p:nvPr/>
        </p:nvPicPr>
        <p:blipFill>
          <a:blip r:embed="rId3"/>
          <a:stretch>
            <a:fillRect/>
          </a:stretch>
        </p:blipFill>
        <p:spPr>
          <a:xfrm>
            <a:off x="914400" y="1679746"/>
            <a:ext cx="4800600" cy="3467100"/>
          </a:xfrm>
          <a:prstGeom prst="rect">
            <a:avLst/>
          </a:prstGeom>
          <a:ln>
            <a:solidFill>
              <a:schemeClr val="accent6">
                <a:lumMod val="50000"/>
              </a:schemeClr>
            </a:solidFill>
          </a:ln>
        </p:spPr>
      </p:pic>
      <p:pic>
        <p:nvPicPr>
          <p:cNvPr id="7" name="Picture 6">
            <a:extLst>
              <a:ext uri="{FF2B5EF4-FFF2-40B4-BE49-F238E27FC236}">
                <a16:creationId xmlns:a16="http://schemas.microsoft.com/office/drawing/2014/main" id="{297A2FEB-3E97-444B-A1CD-E7023A7A9871}"/>
              </a:ext>
            </a:extLst>
          </p:cNvPr>
          <p:cNvPicPr>
            <a:picLocks noChangeAspect="1"/>
          </p:cNvPicPr>
          <p:nvPr/>
        </p:nvPicPr>
        <p:blipFill>
          <a:blip r:embed="rId4"/>
          <a:stretch>
            <a:fillRect/>
          </a:stretch>
        </p:blipFill>
        <p:spPr>
          <a:xfrm>
            <a:off x="3162986" y="4248738"/>
            <a:ext cx="5915025" cy="2171700"/>
          </a:xfrm>
          <a:prstGeom prst="rect">
            <a:avLst/>
          </a:prstGeom>
          <a:ln>
            <a:solidFill>
              <a:schemeClr val="accent6">
                <a:lumMod val="50000"/>
              </a:schemeClr>
            </a:solidFill>
          </a:ln>
        </p:spPr>
      </p:pic>
      <p:cxnSp>
        <p:nvCxnSpPr>
          <p:cNvPr id="11" name="Connector: Elbow 10">
            <a:extLst>
              <a:ext uri="{FF2B5EF4-FFF2-40B4-BE49-F238E27FC236}">
                <a16:creationId xmlns:a16="http://schemas.microsoft.com/office/drawing/2014/main" id="{4526D18C-9B45-4C36-88AA-FD282B477F13}"/>
              </a:ext>
            </a:extLst>
          </p:cNvPr>
          <p:cNvCxnSpPr/>
          <p:nvPr/>
        </p:nvCxnSpPr>
        <p:spPr>
          <a:xfrm>
            <a:off x="4038600" y="3810000"/>
            <a:ext cx="2438400" cy="381000"/>
          </a:xfrm>
          <a:prstGeom prst="bentConnector3">
            <a:avLst>
              <a:gd name="adj1" fmla="val 99871"/>
            </a:avLst>
          </a:prstGeom>
          <a:ln w="25400" cap="flat" cmpd="sng" algn="ctr">
            <a:solidFill>
              <a:srgbClr val="FF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806F13A-65C0-44F1-8DBD-A1BB906F5B01}"/>
              </a:ext>
            </a:extLst>
          </p:cNvPr>
          <p:cNvCxnSpPr/>
          <p:nvPr/>
        </p:nvCxnSpPr>
        <p:spPr>
          <a:xfrm>
            <a:off x="6266861" y="6172200"/>
            <a:ext cx="304800" cy="0"/>
          </a:xfrm>
          <a:prstGeom prst="straightConnector1">
            <a:avLst/>
          </a:prstGeom>
          <a:ln w="31750" cap="flat" cmpd="sng" algn="ctr">
            <a:solidFill>
              <a:srgbClr val="FF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142819B-1C4F-40F4-8A7A-DA23E8FA65E4}"/>
              </a:ext>
            </a:extLst>
          </p:cNvPr>
          <p:cNvSpPr txBox="1">
            <a:spLocks/>
          </p:cNvSpPr>
          <p:nvPr/>
        </p:nvSpPr>
        <p:spPr>
          <a:xfrm>
            <a:off x="9286972" y="4576029"/>
            <a:ext cx="2152453" cy="246221"/>
          </a:xfrm>
          <a:prstGeom prst="rect">
            <a:avLst/>
          </a:prstGeom>
          <a:solidFill>
            <a:srgbClr val="FFE5E5"/>
          </a:solidFill>
          <a:ln>
            <a:solidFill>
              <a:srgbClr val="FF9FB1"/>
            </a:solidFill>
          </a:ln>
        </p:spPr>
        <p:txBody>
          <a:bodyPr wrap="square" lIns="91440" tIns="45720" rIns="91440" bIns="45720" rtlCol="0">
            <a:spAutoFit/>
          </a:bodyPr>
          <a:lstStyle/>
          <a:p>
            <a:pPr>
              <a:spcAft>
                <a:spcPts val="600"/>
              </a:spcAft>
            </a:pPr>
            <a:r>
              <a:rPr lang="en-US" sz="1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Jump to slide 5 for further process</a:t>
            </a:r>
          </a:p>
        </p:txBody>
      </p:sp>
    </p:spTree>
    <p:extLst>
      <p:ext uri="{BB962C8B-B14F-4D97-AF65-F5344CB8AC3E}">
        <p14:creationId xmlns:p14="http://schemas.microsoft.com/office/powerpoint/2010/main" val="97956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81CE11-5E8D-4394-B51D-36126BAD6FEE}"/>
              </a:ext>
            </a:extLst>
          </p:cNvPr>
          <p:cNvSpPr>
            <a:spLocks noGrp="1"/>
          </p:cNvSpPr>
          <p:nvPr>
            <p:ph type="sldNum" sz="quarter" idx="12"/>
          </p:nvPr>
        </p:nvSpPr>
        <p:spPr>
          <a:xfrm>
            <a:off x="11811000" y="6477000"/>
            <a:ext cx="304800" cy="305010"/>
          </a:xfrm>
        </p:spPr>
        <p:txBody>
          <a:bodyPr/>
          <a:lstStyle/>
          <a:p>
            <a:pPr>
              <a:defRPr/>
            </a:pPr>
            <a:fld id="{623256B8-237A-4B15-BE6D-F10A9E3A58CD}" type="slidenum">
              <a:rPr lang="en-US" sz="1000" smtClean="0">
                <a:solidFill>
                  <a:srgbClr val="000000"/>
                </a:solidFill>
                <a:latin typeface="Tahoma" panose="020B0604030504040204" pitchFamily="34" charset="0"/>
                <a:ea typeface="Tahoma" panose="020B0604030504040204" pitchFamily="34" charset="0"/>
                <a:cs typeface="Tahoma" panose="020B0604030504040204" pitchFamily="34" charset="0"/>
              </a:rPr>
              <a:pPr>
                <a:defRPr/>
              </a:pPr>
              <a:t>4</a:t>
            </a:fld>
            <a:endPar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2">
            <a:extLst>
              <a:ext uri="{FF2B5EF4-FFF2-40B4-BE49-F238E27FC236}">
                <a16:creationId xmlns:a16="http://schemas.microsoft.com/office/drawing/2014/main" id="{F4DD5054-29BC-432B-8435-34F078C2C218}"/>
              </a:ext>
            </a:extLst>
          </p:cNvPr>
          <p:cNvSpPr txBox="1">
            <a:spLocks/>
          </p:cNvSpPr>
          <p:nvPr/>
        </p:nvSpPr>
        <p:spPr bwMode="gray">
          <a:xfrm>
            <a:off x="762000" y="176213"/>
            <a:ext cx="11201400" cy="685800"/>
          </a:xfrm>
          <a:prstGeom prst="rect">
            <a:avLst/>
          </a:prstGeom>
          <a:gradFill flip="none" rotWithShape="1">
            <a:gsLst>
              <a:gs pos="0">
                <a:schemeClr val="accent1">
                  <a:lumMod val="75000"/>
                </a:schemeClr>
              </a:gs>
              <a:gs pos="50000">
                <a:schemeClr val="accent1">
                  <a:lumMod val="20000"/>
                  <a:lumOff val="80000"/>
                </a:schemeClr>
              </a:gs>
              <a:gs pos="100000">
                <a:srgbClr val="FFE5E5"/>
              </a:gs>
            </a:gsLst>
            <a:lin ang="8100000" scaled="1"/>
            <a:tileRect/>
          </a:gradFill>
          <a:ln w="9525" algn="ctr">
            <a:noFill/>
            <a:miter lim="800000"/>
            <a:headEnd/>
            <a:tailEnd/>
          </a:ln>
        </p:spPr>
        <p:txBody>
          <a:bodyPr lIns="45720" rIns="45720" anchor="ctr"/>
          <a:lstStyle/>
          <a:p>
            <a:pPr>
              <a:defRPr/>
            </a:pPr>
            <a:r>
              <a:rPr lang="en-US" sz="3200" b="1" kern="0" dirty="0">
                <a:solidFill>
                  <a:srgbClr val="000000"/>
                </a:solidFill>
                <a:latin typeface="Tahoma" panose="020B0604030504040204" pitchFamily="34" charset="0"/>
                <a:ea typeface="Tahoma" panose="020B0604030504040204" pitchFamily="34" charset="0"/>
                <a:cs typeface="Tahoma" panose="020B0604030504040204" pitchFamily="34" charset="0"/>
              </a:rPr>
              <a:t>TOTALITY | </a:t>
            </a:r>
            <a:r>
              <a:rPr lang="en-US" sz="3200" kern="0" dirty="0">
                <a:solidFill>
                  <a:srgbClr val="000000"/>
                </a:solidFill>
                <a:latin typeface="Tahoma" panose="020B0604030504040204" pitchFamily="34" charset="0"/>
                <a:ea typeface="Tahoma" panose="020B0604030504040204" pitchFamily="34" charset="0"/>
                <a:cs typeface="Tahoma" panose="020B0604030504040204" pitchFamily="34" charset="0"/>
              </a:rPr>
              <a:t>Data Review and Deletion | Internal</a:t>
            </a:r>
          </a:p>
        </p:txBody>
      </p:sp>
      <p:pic>
        <p:nvPicPr>
          <p:cNvPr id="5" name="Picture 4">
            <a:extLst>
              <a:ext uri="{FF2B5EF4-FFF2-40B4-BE49-F238E27FC236}">
                <a16:creationId xmlns:a16="http://schemas.microsoft.com/office/drawing/2014/main" id="{C559D08E-9271-4B30-9CB6-26086A178314}"/>
              </a:ext>
            </a:extLst>
          </p:cNvPr>
          <p:cNvPicPr>
            <a:picLocks noChangeAspect="1"/>
          </p:cNvPicPr>
          <p:nvPr/>
        </p:nvPicPr>
        <p:blipFill rotWithShape="1">
          <a:blip r:embed="rId3"/>
          <a:srcRect l="1801" t="2506" r="1801" b="2256"/>
          <a:stretch/>
        </p:blipFill>
        <p:spPr>
          <a:xfrm>
            <a:off x="838200" y="1542015"/>
            <a:ext cx="8153400" cy="5207001"/>
          </a:xfrm>
          <a:prstGeom prst="rect">
            <a:avLst/>
          </a:prstGeom>
        </p:spPr>
      </p:pic>
      <p:sp>
        <p:nvSpPr>
          <p:cNvPr id="6" name="TextBox 5">
            <a:extLst>
              <a:ext uri="{FF2B5EF4-FFF2-40B4-BE49-F238E27FC236}">
                <a16:creationId xmlns:a16="http://schemas.microsoft.com/office/drawing/2014/main" id="{32EC735B-AD05-479B-B1C3-0CAFDE27A7C6}"/>
              </a:ext>
            </a:extLst>
          </p:cNvPr>
          <p:cNvSpPr txBox="1"/>
          <p:nvPr/>
        </p:nvSpPr>
        <p:spPr>
          <a:xfrm>
            <a:off x="762000" y="1143000"/>
            <a:ext cx="10820400" cy="215444"/>
          </a:xfrm>
          <a:prstGeom prst="rect">
            <a:avLst/>
          </a:prstGeom>
          <a:noFill/>
        </p:spPr>
        <p:txBody>
          <a:bodyPr wrap="square" lIns="0" tIns="0" rIns="0" bIns="0">
            <a:spAutoFit/>
          </a:bodyPr>
          <a:lstStyle/>
          <a:p>
            <a:pPr marL="342900" indent="-342900">
              <a:buFont typeface="+mj-lt"/>
              <a:buAutoNum type="arabicPeriod"/>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“Request an Activity Report” for the project and review to validate that all uploaded HCP data is complete and accurate.</a:t>
            </a:r>
          </a:p>
        </p:txBody>
      </p:sp>
      <p:sp>
        <p:nvSpPr>
          <p:cNvPr id="9" name="TextBox 8">
            <a:extLst>
              <a:ext uri="{FF2B5EF4-FFF2-40B4-BE49-F238E27FC236}">
                <a16:creationId xmlns:a16="http://schemas.microsoft.com/office/drawing/2014/main" id="{A44A9D4A-31BC-4FF0-9AEF-E210C9798E3D}"/>
              </a:ext>
            </a:extLst>
          </p:cNvPr>
          <p:cNvSpPr txBox="1">
            <a:spLocks/>
          </p:cNvSpPr>
          <p:nvPr/>
        </p:nvSpPr>
        <p:spPr>
          <a:xfrm>
            <a:off x="9286973" y="1711954"/>
            <a:ext cx="2152453" cy="784830"/>
          </a:xfrm>
          <a:prstGeom prst="rect">
            <a:avLst/>
          </a:prstGeom>
          <a:solidFill>
            <a:srgbClr val="FFE5E5"/>
          </a:solidFill>
          <a:ln>
            <a:solidFill>
              <a:srgbClr val="FF9FB1"/>
            </a:solidFill>
          </a:ln>
        </p:spPr>
        <p:txBody>
          <a:bodyPr wrap="square" lIns="91440" tIns="45720" rIns="91440" bIns="45720" rtlCol="0">
            <a:spAutoFit/>
          </a:bodyPr>
          <a:lstStyle/>
          <a:p>
            <a:pPr>
              <a:spcAft>
                <a:spcPts val="600"/>
              </a:spcAft>
            </a:pPr>
            <a:r>
              <a:rPr lang="en-US" sz="1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Here are the instructions to run the activity report on Totality.</a:t>
            </a:r>
          </a:p>
          <a:p>
            <a:pPr>
              <a:spcAft>
                <a:spcPts val="600"/>
              </a:spcAft>
            </a:pPr>
            <a:r>
              <a:rPr lang="en-US" sz="1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Insert the Totality number and click “Submit”</a:t>
            </a:r>
          </a:p>
        </p:txBody>
      </p:sp>
      <p:sp>
        <p:nvSpPr>
          <p:cNvPr id="10" name="TextBox 9">
            <a:extLst>
              <a:ext uri="{FF2B5EF4-FFF2-40B4-BE49-F238E27FC236}">
                <a16:creationId xmlns:a16="http://schemas.microsoft.com/office/drawing/2014/main" id="{2AF26B9E-9416-4ACB-A012-074598D40062}"/>
              </a:ext>
            </a:extLst>
          </p:cNvPr>
          <p:cNvSpPr txBox="1">
            <a:spLocks/>
          </p:cNvSpPr>
          <p:nvPr/>
        </p:nvSpPr>
        <p:spPr>
          <a:xfrm>
            <a:off x="9286973" y="2677278"/>
            <a:ext cx="2152453" cy="861774"/>
          </a:xfrm>
          <a:prstGeom prst="rect">
            <a:avLst/>
          </a:prstGeom>
          <a:solidFill>
            <a:srgbClr val="FFE5E5"/>
          </a:solidFill>
          <a:ln>
            <a:solidFill>
              <a:srgbClr val="FF9FB1"/>
            </a:solidFill>
          </a:ln>
        </p:spPr>
        <p:txBody>
          <a:bodyPr wrap="square" lIns="91440" tIns="45720" rIns="91440" bIns="45720" rtlCol="0">
            <a:spAutoFit/>
          </a:bodyPr>
          <a:lstStyle/>
          <a:p>
            <a:pPr>
              <a:spcAft>
                <a:spcPts val="600"/>
              </a:spcAft>
            </a:pPr>
            <a:r>
              <a:rPr lang="en-US" sz="1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An Activity Report that provides the details of all validated upload activity (and documents) for the project will be emailed to the User within 1 hour.</a:t>
            </a:r>
          </a:p>
        </p:txBody>
      </p:sp>
    </p:spTree>
    <p:extLst>
      <p:ext uri="{BB962C8B-B14F-4D97-AF65-F5344CB8AC3E}">
        <p14:creationId xmlns:p14="http://schemas.microsoft.com/office/powerpoint/2010/main" val="290672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81CE11-5E8D-4394-B51D-36126BAD6FEE}"/>
              </a:ext>
            </a:extLst>
          </p:cNvPr>
          <p:cNvSpPr>
            <a:spLocks noGrp="1"/>
          </p:cNvSpPr>
          <p:nvPr>
            <p:ph type="sldNum" sz="quarter" idx="12"/>
          </p:nvPr>
        </p:nvSpPr>
        <p:spPr>
          <a:xfrm>
            <a:off x="11811000" y="6477000"/>
            <a:ext cx="304800" cy="305010"/>
          </a:xfrm>
        </p:spPr>
        <p:txBody>
          <a:bodyPr/>
          <a:lstStyle/>
          <a:p>
            <a:pPr>
              <a:defRPr/>
            </a:pPr>
            <a:fld id="{623256B8-237A-4B15-BE6D-F10A9E3A58CD}" type="slidenum">
              <a:rPr lang="en-US" sz="1200" smtClean="0">
                <a:latin typeface="Tahoma" panose="020B0604030504040204" pitchFamily="34" charset="0"/>
                <a:ea typeface="Tahoma" panose="020B0604030504040204" pitchFamily="34" charset="0"/>
                <a:cs typeface="Tahoma" panose="020B0604030504040204" pitchFamily="34" charset="0"/>
              </a:rPr>
              <a:pPr>
                <a:defRPr/>
              </a:pPr>
              <a:t>5</a:t>
            </a:fld>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2">
            <a:extLst>
              <a:ext uri="{FF2B5EF4-FFF2-40B4-BE49-F238E27FC236}">
                <a16:creationId xmlns:a16="http://schemas.microsoft.com/office/drawing/2014/main" id="{F4DD5054-29BC-432B-8435-34F078C2C218}"/>
              </a:ext>
            </a:extLst>
          </p:cNvPr>
          <p:cNvSpPr txBox="1">
            <a:spLocks/>
          </p:cNvSpPr>
          <p:nvPr/>
        </p:nvSpPr>
        <p:spPr bwMode="gray">
          <a:xfrm>
            <a:off x="762000" y="176213"/>
            <a:ext cx="11201400" cy="685800"/>
          </a:xfrm>
          <a:prstGeom prst="rect">
            <a:avLst/>
          </a:prstGeom>
          <a:gradFill flip="none" rotWithShape="1">
            <a:gsLst>
              <a:gs pos="0">
                <a:schemeClr val="accent1">
                  <a:lumMod val="75000"/>
                </a:schemeClr>
              </a:gs>
              <a:gs pos="50000">
                <a:schemeClr val="accent1">
                  <a:lumMod val="20000"/>
                  <a:lumOff val="80000"/>
                </a:schemeClr>
              </a:gs>
              <a:gs pos="100000">
                <a:srgbClr val="FFE5E5"/>
              </a:gs>
            </a:gsLst>
            <a:lin ang="8100000" scaled="1"/>
            <a:tileRect/>
          </a:gradFill>
          <a:ln w="9525" algn="ctr">
            <a:noFill/>
            <a:miter lim="800000"/>
            <a:headEnd/>
            <a:tailEnd/>
          </a:ln>
        </p:spPr>
        <p:txBody>
          <a:bodyPr lIns="45720" rIns="45720" anchor="ctr"/>
          <a:lstStyle/>
          <a:p>
            <a:pPr>
              <a:defRPr/>
            </a:pPr>
            <a:r>
              <a:rPr lang="en-US" sz="3200" b="1" kern="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TOTALITY | </a:t>
            </a:r>
            <a:r>
              <a:rPr lang="en-US" sz="3200" kern="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Data Review and Deletion</a:t>
            </a:r>
          </a:p>
        </p:txBody>
      </p:sp>
      <p:sp>
        <p:nvSpPr>
          <p:cNvPr id="5" name="TextBox 4">
            <a:extLst>
              <a:ext uri="{FF2B5EF4-FFF2-40B4-BE49-F238E27FC236}">
                <a16:creationId xmlns:a16="http://schemas.microsoft.com/office/drawing/2014/main" id="{5F5CAE62-3655-4984-A2FE-462A43EB36C3}"/>
              </a:ext>
            </a:extLst>
          </p:cNvPr>
          <p:cNvSpPr txBox="1"/>
          <p:nvPr/>
        </p:nvSpPr>
        <p:spPr>
          <a:xfrm>
            <a:off x="762000" y="1394936"/>
            <a:ext cx="10825899" cy="646331"/>
          </a:xfrm>
          <a:prstGeom prst="rect">
            <a:avLst/>
          </a:prstGeom>
          <a:noFill/>
        </p:spPr>
        <p:txBody>
          <a:bodyPr wrap="square" lIns="0" tIns="0" rIns="0" bIns="0" rtlCol="0">
            <a:spAutoFit/>
          </a:bodyPr>
          <a:lstStyle/>
          <a:p>
            <a:pPr marL="342900" indent="-342900">
              <a:buFont typeface="+mj-lt"/>
              <a:buAutoNum type="arabicPeriod" startAt="2"/>
            </a:pPr>
            <a:r>
              <a:rPr lang="en-US" sz="14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If errors or duplicate records are identified on the report, complete the attached Data Deletion Request Submission Form (Columns A – L).</a:t>
            </a:r>
          </a:p>
          <a:p>
            <a:endParaRPr lang="en-US" sz="14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74602820-AFA8-4E1C-AC52-B2C5A7F1AC5A}"/>
              </a:ext>
            </a:extLst>
          </p:cNvPr>
          <p:cNvSpPr txBox="1"/>
          <p:nvPr/>
        </p:nvSpPr>
        <p:spPr>
          <a:xfrm>
            <a:off x="762000" y="3973146"/>
            <a:ext cx="11049000" cy="430887"/>
          </a:xfrm>
          <a:prstGeom prst="rect">
            <a:avLst/>
          </a:prstGeom>
          <a:noFill/>
        </p:spPr>
        <p:txBody>
          <a:bodyPr wrap="square" lIns="0" tIns="0" rIns="0" bIns="0" rtlCol="0">
            <a:spAutoFit/>
          </a:bodyPr>
          <a:lstStyle>
            <a:defPPr>
              <a:defRPr lang="en-US"/>
            </a:defPPr>
            <a:lvl1pPr marL="342900" indent="-342900">
              <a:buFont typeface="+mj-lt"/>
              <a:buAutoNum type="arabicPeriod" startAt="2"/>
              <a:defRPr sz="1600">
                <a:solidFill>
                  <a:schemeClr val="accent6">
                    <a:lumMod val="50000"/>
                  </a:schemeClr>
                </a:solidFill>
                <a:latin typeface="Verdana"/>
                <a:cs typeface="Verdana"/>
              </a:defRPr>
            </a:lvl1pPr>
          </a:lstStyle>
          <a:p>
            <a:pPr>
              <a:buFont typeface="+mj-lt"/>
              <a:buAutoNum type="arabicPeriod" startAt="3"/>
            </a:pPr>
            <a:r>
              <a:rPr lang="en-US" sz="1400" dirty="0">
                <a:latin typeface="Tahoma" panose="020B0604030504040204" pitchFamily="34" charset="0"/>
                <a:ea typeface="Tahoma" panose="020B0604030504040204" pitchFamily="34" charset="0"/>
                <a:cs typeface="Tahoma" panose="020B0604030504040204" pitchFamily="34" charset="0"/>
              </a:rPr>
              <a:t>The information needed to complete the form (i.e., File Name, File ID Number and Record Number of each line to be deleted) can be found in the columns at the end of the Activity Report.</a:t>
            </a:r>
          </a:p>
        </p:txBody>
      </p:sp>
      <p:pic>
        <p:nvPicPr>
          <p:cNvPr id="8" name="Picture 2">
            <a:extLst>
              <a:ext uri="{FF2B5EF4-FFF2-40B4-BE49-F238E27FC236}">
                <a16:creationId xmlns:a16="http://schemas.microsoft.com/office/drawing/2014/main" id="{9DF98AFB-44B4-4B02-9110-88C902AEA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06774"/>
            <a:ext cx="10825899" cy="156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8BED9277-74CF-4F2C-BAA5-434DED60D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64" y="1988343"/>
            <a:ext cx="10774647" cy="168206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5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81CE11-5E8D-4394-B51D-36126BAD6FEE}"/>
              </a:ext>
            </a:extLst>
          </p:cNvPr>
          <p:cNvSpPr>
            <a:spLocks noGrp="1"/>
          </p:cNvSpPr>
          <p:nvPr>
            <p:ph type="sldNum" sz="quarter" idx="12"/>
          </p:nvPr>
        </p:nvSpPr>
        <p:spPr>
          <a:xfrm>
            <a:off x="11811000" y="6477000"/>
            <a:ext cx="304800" cy="305010"/>
          </a:xfrm>
        </p:spPr>
        <p:txBody>
          <a:bodyPr/>
          <a:lstStyle/>
          <a:p>
            <a:pPr>
              <a:defRPr/>
            </a:pPr>
            <a:fld id="{623256B8-237A-4B15-BE6D-F10A9E3A58CD}" type="slidenum">
              <a:rPr lang="en-US" sz="1000" smtClean="0">
                <a:latin typeface="Tahoma" panose="020B0604030504040204" pitchFamily="34" charset="0"/>
                <a:ea typeface="Tahoma" panose="020B0604030504040204" pitchFamily="34" charset="0"/>
                <a:cs typeface="Tahoma" panose="020B0604030504040204" pitchFamily="34" charset="0"/>
              </a:rPr>
              <a:pPr>
                <a:defRPr/>
              </a:pPr>
              <a:t>6</a:t>
            </a:fld>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2">
            <a:extLst>
              <a:ext uri="{FF2B5EF4-FFF2-40B4-BE49-F238E27FC236}">
                <a16:creationId xmlns:a16="http://schemas.microsoft.com/office/drawing/2014/main" id="{F4DD5054-29BC-432B-8435-34F078C2C218}"/>
              </a:ext>
            </a:extLst>
          </p:cNvPr>
          <p:cNvSpPr txBox="1">
            <a:spLocks/>
          </p:cNvSpPr>
          <p:nvPr/>
        </p:nvSpPr>
        <p:spPr bwMode="gray">
          <a:xfrm>
            <a:off x="762000" y="176213"/>
            <a:ext cx="11201400" cy="685800"/>
          </a:xfrm>
          <a:prstGeom prst="rect">
            <a:avLst/>
          </a:prstGeom>
          <a:gradFill flip="none" rotWithShape="1">
            <a:gsLst>
              <a:gs pos="0">
                <a:schemeClr val="accent1">
                  <a:lumMod val="75000"/>
                </a:schemeClr>
              </a:gs>
              <a:gs pos="50000">
                <a:schemeClr val="accent1">
                  <a:lumMod val="20000"/>
                  <a:lumOff val="80000"/>
                </a:schemeClr>
              </a:gs>
              <a:gs pos="100000">
                <a:srgbClr val="FFE5E5"/>
              </a:gs>
            </a:gsLst>
            <a:lin ang="8100000" scaled="1"/>
            <a:tileRect/>
          </a:gradFill>
          <a:ln w="9525" algn="ctr">
            <a:noFill/>
            <a:miter lim="800000"/>
            <a:headEnd/>
            <a:tailEnd/>
          </a:ln>
        </p:spPr>
        <p:txBody>
          <a:bodyPr lIns="45720" rIns="45720" anchor="ctr"/>
          <a:lstStyle/>
          <a:p>
            <a:pPr>
              <a:defRPr/>
            </a:pPr>
            <a:r>
              <a:rPr lang="en-US" sz="3200" b="1" kern="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TOTALITY | </a:t>
            </a:r>
            <a:r>
              <a:rPr lang="en-US" sz="3200" kern="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Data Review and Deletion</a:t>
            </a:r>
          </a:p>
        </p:txBody>
      </p:sp>
      <p:sp>
        <p:nvSpPr>
          <p:cNvPr id="7" name="TextBox 5">
            <a:extLst>
              <a:ext uri="{FF2B5EF4-FFF2-40B4-BE49-F238E27FC236}">
                <a16:creationId xmlns:a16="http://schemas.microsoft.com/office/drawing/2014/main" id="{B2672303-9E76-48D3-9A49-73CF9504F6DA}"/>
              </a:ext>
            </a:extLst>
          </p:cNvPr>
          <p:cNvSpPr txBox="1">
            <a:spLocks noChangeArrowheads="1"/>
          </p:cNvSpPr>
          <p:nvPr/>
        </p:nvSpPr>
        <p:spPr bwMode="auto">
          <a:xfrm>
            <a:off x="762000" y="1295400"/>
            <a:ext cx="10896599" cy="500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sz="3000">
                <a:solidFill>
                  <a:schemeClr val="tx1"/>
                </a:solidFill>
                <a:latin typeface="Arial" panose="020B0604020202020204" pitchFamily="34" charset="0"/>
                <a:ea typeface="Arial Unicode MS" pitchFamily="38" charset="-128"/>
              </a:defRPr>
            </a:lvl1pPr>
            <a:lvl2pPr>
              <a:defRPr sz="3000">
                <a:solidFill>
                  <a:schemeClr val="tx1"/>
                </a:solidFill>
                <a:latin typeface="Arial" panose="020B0604020202020204" pitchFamily="34" charset="0"/>
                <a:ea typeface="Arial Unicode MS" pitchFamily="38" charset="-128"/>
              </a:defRPr>
            </a:lvl2pPr>
            <a:lvl3pPr>
              <a:defRPr sz="3000">
                <a:solidFill>
                  <a:schemeClr val="tx1"/>
                </a:solidFill>
                <a:latin typeface="Arial" panose="020B0604020202020204" pitchFamily="34" charset="0"/>
                <a:ea typeface="Arial Unicode MS" pitchFamily="38" charset="-128"/>
              </a:defRPr>
            </a:lvl3pPr>
            <a:lvl4pPr>
              <a:defRPr sz="3000">
                <a:solidFill>
                  <a:schemeClr val="tx1"/>
                </a:solidFill>
                <a:latin typeface="Arial" panose="020B0604020202020204" pitchFamily="34" charset="0"/>
                <a:ea typeface="Arial Unicode MS" pitchFamily="38" charset="-128"/>
              </a:defRPr>
            </a:lvl4pPr>
            <a:lvl5pPr>
              <a:defRPr sz="3000">
                <a:solidFill>
                  <a:schemeClr val="tx1"/>
                </a:solidFill>
                <a:latin typeface="Arial" panose="020B0604020202020204" pitchFamily="34" charset="0"/>
                <a:ea typeface="Arial Unicode MS" pitchFamily="38" charset="-128"/>
              </a:defRPr>
            </a:lvl5pPr>
            <a:lvl6pPr marL="33829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6pPr>
            <a:lvl7pPr marL="38401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7pPr>
            <a:lvl8pPr marL="42973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8pPr>
            <a:lvl9pPr marL="4754563" indent="-1096963" defTabSz="730250" eaLnBrk="0" fontAlgn="base" hangingPunct="0">
              <a:spcBef>
                <a:spcPct val="0"/>
              </a:spcBef>
              <a:spcAft>
                <a:spcPct val="0"/>
              </a:spcAft>
              <a:defRPr sz="3000">
                <a:solidFill>
                  <a:schemeClr val="tx1"/>
                </a:solidFill>
                <a:latin typeface="Arial" panose="020B0604020202020204" pitchFamily="34" charset="0"/>
                <a:ea typeface="Arial Unicode MS" pitchFamily="38" charset="-128"/>
              </a:defRPr>
            </a:lvl9pPr>
          </a:lstStyle>
          <a:p>
            <a:pPr>
              <a:lnSpc>
                <a:spcPct val="200000"/>
              </a:lnSpc>
              <a:buFont typeface="Calibri" panose="020F0502020204030204" pitchFamily="34" charset="0"/>
              <a:buAutoNum type="arabicPeriod" startAt="4"/>
            </a:pP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Contact the helpdesk on the number </a:t>
            </a:r>
            <a:r>
              <a:rPr lang="en-US" altLang="en-US" sz="1500" b="1" dirty="0">
                <a:solidFill>
                  <a:srgbClr val="FF0000"/>
                </a:solidFill>
                <a:latin typeface="Tahoma" panose="020B0604030504040204" pitchFamily="34" charset="0"/>
                <a:ea typeface="MS PGothic" panose="020B0600070205080204" pitchFamily="34" charset="-128"/>
                <a:cs typeface="Tahoma" panose="020B0604030504040204" pitchFamily="34" charset="0"/>
              </a:rPr>
              <a:t>1-855-561-4747</a:t>
            </a: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 with the completed Data deletion form.</a:t>
            </a:r>
          </a:p>
          <a:p>
            <a:pPr>
              <a:lnSpc>
                <a:spcPct val="200000"/>
              </a:lnSpc>
              <a:buFont typeface="Calibri" panose="020F0502020204030204" pitchFamily="34" charset="0"/>
              <a:buAutoNum type="arabicPeriod" startAt="4"/>
            </a:pP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Select the language that you prefer to communicate in.</a:t>
            </a:r>
          </a:p>
          <a:p>
            <a:pPr>
              <a:lnSpc>
                <a:spcPct val="200000"/>
              </a:lnSpc>
              <a:buFont typeface="Calibri" panose="020F0502020204030204" pitchFamily="34" charset="0"/>
              <a:buAutoNum type="arabicPeriod" startAt="4"/>
            </a:pP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The voice prompt will then ask to enter your WWID (world wide ID)</a:t>
            </a:r>
          </a:p>
          <a:p>
            <a:pPr marL="1039813" lvl="2" indent="-400050">
              <a:lnSpc>
                <a:spcPct val="200000"/>
              </a:lnSpc>
              <a:buFont typeface="+mj-lt"/>
              <a:buAutoNum type="romanLcPeriod"/>
            </a:pPr>
            <a:r>
              <a:rPr lang="en-US" altLang="en-US" sz="1500" b="1" dirty="0">
                <a:solidFill>
                  <a:srgbClr val="FF0000"/>
                </a:solidFill>
                <a:latin typeface="Tahoma" panose="020B0604030504040204" pitchFamily="34" charset="0"/>
                <a:ea typeface="MS PGothic" panose="020B0600070205080204" pitchFamily="34" charset="-128"/>
                <a:cs typeface="Tahoma" panose="020B0604030504040204" pitchFamily="34" charset="0"/>
              </a:rPr>
              <a:t>Internal Users </a:t>
            </a: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enter your </a:t>
            </a:r>
            <a:r>
              <a:rPr lang="en-US" altLang="en-US" sz="1500" b="1" dirty="0">
                <a:solidFill>
                  <a:srgbClr val="FF0000"/>
                </a:solidFill>
                <a:latin typeface="Tahoma" panose="020B0604030504040204" pitchFamily="34" charset="0"/>
                <a:ea typeface="MS PGothic" panose="020B0600070205080204" pitchFamily="34" charset="-128"/>
                <a:cs typeface="Tahoma" panose="020B0604030504040204" pitchFamily="34" charset="0"/>
              </a:rPr>
              <a:t>WWID</a:t>
            </a:r>
          </a:p>
          <a:p>
            <a:pPr marL="1039813" lvl="2" indent="-400050">
              <a:lnSpc>
                <a:spcPct val="200000"/>
              </a:lnSpc>
              <a:buFont typeface="+mj-lt"/>
              <a:buAutoNum type="romanLcPeriod"/>
            </a:pPr>
            <a:r>
              <a:rPr lang="en-US" altLang="en-US" sz="1500" b="1" dirty="0">
                <a:solidFill>
                  <a:srgbClr val="FF0000"/>
                </a:solidFill>
                <a:latin typeface="Tahoma" panose="020B0604030504040204" pitchFamily="34" charset="0"/>
                <a:ea typeface="MS PGothic" panose="020B0600070205080204" pitchFamily="34" charset="-128"/>
                <a:cs typeface="Tahoma" panose="020B0604030504040204" pitchFamily="34" charset="0"/>
              </a:rPr>
              <a:t>External Users </a:t>
            </a: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enter </a:t>
            </a:r>
            <a:r>
              <a:rPr lang="en-US" altLang="en-US" sz="1500" b="1" dirty="0">
                <a:solidFill>
                  <a:srgbClr val="FF0000"/>
                </a:solidFill>
                <a:latin typeface="Tahoma" panose="020B0604030504040204" pitchFamily="34" charset="0"/>
                <a:ea typeface="MS PGothic" panose="020B0600070205080204" pitchFamily="34" charset="-128"/>
                <a:cs typeface="Tahoma" panose="020B0604030504040204" pitchFamily="34" charset="0"/>
              </a:rPr>
              <a:t>“0”</a:t>
            </a:r>
          </a:p>
          <a:p>
            <a:pPr>
              <a:lnSpc>
                <a:spcPct val="200000"/>
              </a:lnSpc>
              <a:buFont typeface="Calibri" panose="020F0502020204030204" pitchFamily="34" charset="0"/>
              <a:buAutoNum type="arabicPeriod" startAt="4"/>
            </a:pP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Then choose </a:t>
            </a:r>
            <a:r>
              <a:rPr lang="en-US" altLang="en-US" sz="1500" b="1" dirty="0">
                <a:solidFill>
                  <a:srgbClr val="FF0000"/>
                </a:solidFill>
                <a:latin typeface="Tahoma" panose="020B0604030504040204" pitchFamily="34" charset="0"/>
                <a:ea typeface="MS PGothic" panose="020B0600070205080204" pitchFamily="34" charset="-128"/>
                <a:cs typeface="Tahoma" panose="020B0604030504040204" pitchFamily="34" charset="0"/>
              </a:rPr>
              <a:t>option 4</a:t>
            </a: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 for </a:t>
            </a:r>
            <a:r>
              <a:rPr lang="en-US" altLang="en-US" sz="1500" b="1" dirty="0">
                <a:solidFill>
                  <a:srgbClr val="FF0000"/>
                </a:solidFill>
                <a:latin typeface="Tahoma" panose="020B0604030504040204" pitchFamily="34" charset="0"/>
                <a:ea typeface="MS PGothic" panose="020B0600070205080204" pitchFamily="34" charset="-128"/>
                <a:cs typeface="Tahoma" panose="020B0604030504040204" pitchFamily="34" charset="0"/>
              </a:rPr>
              <a:t>Business Application Support </a:t>
            </a: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after listening to voice prompt; this will connect to Helpdesk assistant, Who will assist in creating a ticket and also confirm where to submit the data deletion form.</a:t>
            </a:r>
          </a:p>
          <a:p>
            <a:pPr>
              <a:lnSpc>
                <a:spcPct val="200000"/>
              </a:lnSpc>
              <a:buFont typeface="Calibri" panose="020F0502020204030204" pitchFamily="34" charset="0"/>
              <a:buAutoNum type="arabicPeriod" startAt="4"/>
            </a:pP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Once the data deletion process is completed by the helpdesk assistant; the requestor will receive a confirmation email about the completion.</a:t>
            </a:r>
          </a:p>
          <a:p>
            <a:pPr>
              <a:lnSpc>
                <a:spcPct val="200000"/>
              </a:lnSpc>
              <a:buFont typeface="Calibri" panose="020F0502020204030204" pitchFamily="34" charset="0"/>
              <a:buAutoNum type="arabicPeriod" startAt="4"/>
            </a:pPr>
            <a:r>
              <a:rPr lang="en-US" altLang="en-US" sz="1500" dirty="0">
                <a:solidFill>
                  <a:srgbClr val="000000"/>
                </a:solidFill>
                <a:latin typeface="Tahoma" panose="020B0604030504040204" pitchFamily="34" charset="0"/>
                <a:ea typeface="MS PGothic" panose="020B0600070205080204" pitchFamily="34" charset="-128"/>
                <a:cs typeface="Tahoma" panose="020B0604030504040204" pitchFamily="34" charset="0"/>
              </a:rPr>
              <a:t>Upon receipt of the email confirmation, the supplier/requestor must re-run the Activity Report to validate the accuracy of the Final data.</a:t>
            </a:r>
          </a:p>
        </p:txBody>
      </p:sp>
      <p:graphicFrame>
        <p:nvGraphicFramePr>
          <p:cNvPr id="8" name="Object 3">
            <a:extLst>
              <a:ext uri="{FF2B5EF4-FFF2-40B4-BE49-F238E27FC236}">
                <a16:creationId xmlns:a16="http://schemas.microsoft.com/office/drawing/2014/main" id="{280ED21B-C2AF-4EAD-B991-A945A0040D96}"/>
              </a:ext>
            </a:extLst>
          </p:cNvPr>
          <p:cNvGraphicFramePr>
            <a:graphicFrameLocks noChangeAspect="1"/>
          </p:cNvGraphicFramePr>
          <p:nvPr>
            <p:extLst>
              <p:ext uri="{D42A27DB-BD31-4B8C-83A1-F6EECF244321}">
                <p14:modId xmlns:p14="http://schemas.microsoft.com/office/powerpoint/2010/main" val="3702712430"/>
              </p:ext>
            </p:extLst>
          </p:nvPr>
        </p:nvGraphicFramePr>
        <p:xfrm>
          <a:off x="8634574" y="2255150"/>
          <a:ext cx="1374510" cy="1211792"/>
        </p:xfrm>
        <a:graphic>
          <a:graphicData uri="http://schemas.openxmlformats.org/presentationml/2006/ole">
            <mc:AlternateContent xmlns:mc="http://schemas.openxmlformats.org/markup-compatibility/2006">
              <mc:Choice xmlns:v="urn:schemas-microsoft-com:vml" Requires="v">
                <p:oleObj spid="_x0000_s2099" name="Worksheet" showAsIcon="1" r:id="rId4" imgW="914400" imgH="806400" progId="Excel.Sheet.12">
                  <p:embed/>
                </p:oleObj>
              </mc:Choice>
              <mc:Fallback>
                <p:oleObj name="Worksheet" showAsIcon="1" r:id="rId4" imgW="914400" imgH="806400" progId="Excel.Sheet.12">
                  <p:embed/>
                  <p:pic>
                    <p:nvPicPr>
                      <p:cNvPr id="50180" name="Object 3">
                        <a:extLst>
                          <a:ext uri="{FF2B5EF4-FFF2-40B4-BE49-F238E27FC236}">
                            <a16:creationId xmlns:a16="http://schemas.microsoft.com/office/drawing/2014/main" id="{CBA33E5F-B3AC-4A7C-9355-491B11FF17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4574" y="2255150"/>
                        <a:ext cx="137451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5">
            <a:extLst>
              <a:ext uri="{FF2B5EF4-FFF2-40B4-BE49-F238E27FC236}">
                <a16:creationId xmlns:a16="http://schemas.microsoft.com/office/drawing/2014/main" id="{B1F31C42-FD66-4B38-9A1C-D9AC02A8AB1A}"/>
              </a:ext>
            </a:extLst>
          </p:cNvPr>
          <p:cNvGraphicFramePr>
            <a:graphicFrameLocks noChangeAspect="1"/>
          </p:cNvGraphicFramePr>
          <p:nvPr>
            <p:extLst>
              <p:ext uri="{D42A27DB-BD31-4B8C-83A1-F6EECF244321}">
                <p14:modId xmlns:p14="http://schemas.microsoft.com/office/powerpoint/2010/main" val="341366244"/>
              </p:ext>
            </p:extLst>
          </p:nvPr>
        </p:nvGraphicFramePr>
        <p:xfrm>
          <a:off x="7010400" y="2254252"/>
          <a:ext cx="1374569" cy="1212241"/>
        </p:xfrm>
        <a:graphic>
          <a:graphicData uri="http://schemas.openxmlformats.org/presentationml/2006/ole">
            <mc:AlternateContent xmlns:mc="http://schemas.openxmlformats.org/markup-compatibility/2006">
              <mc:Choice xmlns:v="urn:schemas-microsoft-com:vml" Requires="v">
                <p:oleObj spid="_x0000_s2100" name="Worksheet" showAsIcon="1" r:id="rId6" imgW="914400" imgH="806400" progId="Excel.Sheet.8">
                  <p:embed/>
                </p:oleObj>
              </mc:Choice>
              <mc:Fallback>
                <p:oleObj name="Worksheet" showAsIcon="1" r:id="rId6" imgW="914400" imgH="806400" progId="Excel.Sheet.8">
                  <p:embed/>
                  <p:pic>
                    <p:nvPicPr>
                      <p:cNvPr id="50181" name="Object 5">
                        <a:extLst>
                          <a:ext uri="{FF2B5EF4-FFF2-40B4-BE49-F238E27FC236}">
                            <a16:creationId xmlns:a16="http://schemas.microsoft.com/office/drawing/2014/main" id="{10EDA9C4-90E3-4200-83E4-1D122DD1C3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254252"/>
                        <a:ext cx="1374569" cy="1212241"/>
                      </a:xfrm>
                      <a:prstGeom prst="rect">
                        <a:avLst/>
                      </a:prstGeom>
                      <a:noFill/>
                      <a:ln>
                        <a:noFill/>
                      </a:ln>
                      <a:extLst/>
                    </p:spPr>
                  </p:pic>
                </p:oleObj>
              </mc:Fallback>
            </mc:AlternateContent>
          </a:graphicData>
        </a:graphic>
      </p:graphicFrame>
      <p:graphicFrame>
        <p:nvGraphicFramePr>
          <p:cNvPr id="6" name="Object 5">
            <a:extLst>
              <a:ext uri="{FF2B5EF4-FFF2-40B4-BE49-F238E27FC236}">
                <a16:creationId xmlns:a16="http://schemas.microsoft.com/office/drawing/2014/main" id="{4EF67BEE-37A1-4DAD-A9F9-C4FE02D22CFB}"/>
              </a:ext>
            </a:extLst>
          </p:cNvPr>
          <p:cNvGraphicFramePr>
            <a:graphicFrameLocks noChangeAspect="1"/>
          </p:cNvGraphicFramePr>
          <p:nvPr>
            <p:extLst>
              <p:ext uri="{D42A27DB-BD31-4B8C-83A1-F6EECF244321}">
                <p14:modId xmlns:p14="http://schemas.microsoft.com/office/powerpoint/2010/main" val="4062917307"/>
              </p:ext>
            </p:extLst>
          </p:nvPr>
        </p:nvGraphicFramePr>
        <p:xfrm>
          <a:off x="10258689" y="2255150"/>
          <a:ext cx="1374510" cy="1212241"/>
        </p:xfrm>
        <a:graphic>
          <a:graphicData uri="http://schemas.openxmlformats.org/presentationml/2006/ole">
            <mc:AlternateContent xmlns:mc="http://schemas.openxmlformats.org/markup-compatibility/2006">
              <mc:Choice xmlns:v="urn:schemas-microsoft-com:vml" Requires="v">
                <p:oleObj spid="_x0000_s2101" name="Acrobat Document" showAsIcon="1" r:id="rId8" imgW="914400" imgH="806400" progId="AcroExch.Document.11">
                  <p:link updateAutomatic="1"/>
                </p:oleObj>
              </mc:Choice>
              <mc:Fallback>
                <p:oleObj name="Acrobat Document" showAsIcon="1" r:id="rId8" imgW="914400" imgH="806400" progId="AcroExch.Document.11">
                  <p:link updateAutomatic="1"/>
                  <p:pic>
                    <p:nvPicPr>
                      <p:cNvPr id="0" name=""/>
                      <p:cNvPicPr/>
                      <p:nvPr/>
                    </p:nvPicPr>
                    <p:blipFill>
                      <a:blip r:embed="rId9"/>
                      <a:stretch>
                        <a:fillRect/>
                      </a:stretch>
                    </p:blipFill>
                    <p:spPr>
                      <a:xfrm>
                        <a:off x="10258689" y="2255150"/>
                        <a:ext cx="1374510" cy="1212241"/>
                      </a:xfrm>
                      <a:prstGeom prst="rect">
                        <a:avLst/>
                      </a:prstGeom>
                    </p:spPr>
                  </p:pic>
                </p:oleObj>
              </mc:Fallback>
            </mc:AlternateContent>
          </a:graphicData>
        </a:graphic>
      </p:graphicFrame>
    </p:spTree>
    <p:extLst>
      <p:ext uri="{BB962C8B-B14F-4D97-AF65-F5344CB8AC3E}">
        <p14:creationId xmlns:p14="http://schemas.microsoft.com/office/powerpoint/2010/main" val="2283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81CE11-5E8D-4394-B51D-36126BAD6FEE}"/>
              </a:ext>
            </a:extLst>
          </p:cNvPr>
          <p:cNvSpPr>
            <a:spLocks noGrp="1"/>
          </p:cNvSpPr>
          <p:nvPr>
            <p:ph type="sldNum" sz="quarter" idx="12"/>
          </p:nvPr>
        </p:nvSpPr>
        <p:spPr>
          <a:xfrm>
            <a:off x="11811000" y="6477000"/>
            <a:ext cx="304800" cy="305010"/>
          </a:xfrm>
        </p:spPr>
        <p:txBody>
          <a:bodyPr/>
          <a:lstStyle/>
          <a:p>
            <a:pPr>
              <a:defRPr/>
            </a:pPr>
            <a:fld id="{623256B8-237A-4B15-BE6D-F10A9E3A58CD}" type="slidenum">
              <a:rPr lang="en-US" sz="1000" smtClean="0">
                <a:latin typeface="Tahoma" panose="020B0604030504040204" pitchFamily="34" charset="0"/>
                <a:ea typeface="Tahoma" panose="020B0604030504040204" pitchFamily="34" charset="0"/>
                <a:cs typeface="Tahoma" panose="020B0604030504040204" pitchFamily="34" charset="0"/>
              </a:rPr>
              <a:pPr>
                <a:defRPr/>
              </a:pPr>
              <a:t>7</a:t>
            </a:fld>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2">
            <a:extLst>
              <a:ext uri="{FF2B5EF4-FFF2-40B4-BE49-F238E27FC236}">
                <a16:creationId xmlns:a16="http://schemas.microsoft.com/office/drawing/2014/main" id="{F4DD5054-29BC-432B-8435-34F078C2C218}"/>
              </a:ext>
            </a:extLst>
          </p:cNvPr>
          <p:cNvSpPr txBox="1">
            <a:spLocks/>
          </p:cNvSpPr>
          <p:nvPr/>
        </p:nvSpPr>
        <p:spPr bwMode="gray">
          <a:xfrm>
            <a:off x="762000" y="176213"/>
            <a:ext cx="11201400" cy="685800"/>
          </a:xfrm>
          <a:prstGeom prst="rect">
            <a:avLst/>
          </a:prstGeom>
          <a:gradFill flip="none" rotWithShape="1">
            <a:gsLst>
              <a:gs pos="0">
                <a:schemeClr val="accent1">
                  <a:lumMod val="75000"/>
                </a:schemeClr>
              </a:gs>
              <a:gs pos="50000">
                <a:schemeClr val="accent1">
                  <a:lumMod val="20000"/>
                  <a:lumOff val="80000"/>
                </a:schemeClr>
              </a:gs>
              <a:gs pos="100000">
                <a:srgbClr val="FFE5E5"/>
              </a:gs>
            </a:gsLst>
            <a:lin ang="8100000" scaled="1"/>
            <a:tileRect/>
          </a:gradFill>
          <a:ln w="9525" algn="ctr">
            <a:noFill/>
            <a:miter lim="800000"/>
            <a:headEnd/>
            <a:tailEnd/>
          </a:ln>
        </p:spPr>
        <p:txBody>
          <a:bodyPr lIns="45720" rIns="45720" anchor="ctr"/>
          <a:lstStyle/>
          <a:p>
            <a:pPr>
              <a:defRPr/>
            </a:pPr>
            <a:r>
              <a:rPr lang="en-US" sz="3200" b="1" kern="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TOTALITY | </a:t>
            </a:r>
            <a:r>
              <a:rPr lang="en-US" sz="3200" kern="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Resources: J&amp;J Totality Experts</a:t>
            </a:r>
          </a:p>
        </p:txBody>
      </p:sp>
      <p:sp>
        <p:nvSpPr>
          <p:cNvPr id="10" name="Content Placeholder 2">
            <a:extLst>
              <a:ext uri="{FF2B5EF4-FFF2-40B4-BE49-F238E27FC236}">
                <a16:creationId xmlns:a16="http://schemas.microsoft.com/office/drawing/2014/main" id="{C1D48C8C-D000-44C1-83BE-C0F0D4B15A0D}"/>
              </a:ext>
            </a:extLst>
          </p:cNvPr>
          <p:cNvSpPr>
            <a:spLocks noGrp="1"/>
          </p:cNvSpPr>
          <p:nvPr>
            <p:ph idx="1"/>
          </p:nvPr>
        </p:nvSpPr>
        <p:spPr>
          <a:xfrm>
            <a:off x="942074" y="1118124"/>
            <a:ext cx="10879138" cy="5740400"/>
          </a:xfrm>
        </p:spPr>
        <p:txBody>
          <a:bodyPr/>
          <a:lstStyle/>
          <a:p>
            <a:pPr eaLnBrk="1" hangingPunct="1">
              <a:buFont typeface="Arial" panose="020B0604020202020204" pitchFamily="34" charset="0"/>
              <a:buNone/>
              <a:defRPr/>
            </a:pPr>
            <a:r>
              <a:rPr lang="en-US" altLang="en-US" sz="2400" dirty="0">
                <a:solidFill>
                  <a:srgbClr val="000000"/>
                </a:solidFill>
                <a:latin typeface="Tahoma" panose="020B0604030504040204" pitchFamily="34" charset="0"/>
                <a:cs typeface="Tahoma" panose="020B0604030504040204" pitchFamily="34" charset="0"/>
              </a:rPr>
              <a:t>Totality Process Related Questions:</a:t>
            </a:r>
          </a:p>
          <a:p>
            <a:pPr eaLnBrk="1" hangingPunct="1">
              <a:buFont typeface="Arial" panose="020B0604020202020204" pitchFamily="34" charset="0"/>
              <a:buNone/>
              <a:defRPr/>
            </a:pPr>
            <a:endParaRPr lang="en-US" altLang="en-US" sz="1100" dirty="0">
              <a:solidFill>
                <a:srgbClr val="000000"/>
              </a:solidFill>
              <a:latin typeface="Tahoma" panose="020B0604030504040204" pitchFamily="34" charset="0"/>
              <a:cs typeface="Tahoma" panose="020B0604030504040204" pitchFamily="34" charset="0"/>
            </a:endParaRPr>
          </a:p>
          <a:p>
            <a:pPr lvl="1" eaLnBrk="1" hangingPunct="1">
              <a:defRPr/>
            </a:pPr>
            <a:r>
              <a:rPr lang="en-US" altLang="en-US" dirty="0">
                <a:solidFill>
                  <a:srgbClr val="000000"/>
                </a:solidFill>
                <a:latin typeface="Tahoma" panose="020B0604030504040204" pitchFamily="34" charset="0"/>
                <a:cs typeface="Tahoma" panose="020B0604030504040204" pitchFamily="34" charset="0"/>
              </a:rPr>
              <a:t>Rebecca Shephard</a:t>
            </a:r>
          </a:p>
          <a:p>
            <a:pPr lvl="2" eaLnBrk="1" hangingPunct="1">
              <a:defRPr/>
            </a:pPr>
            <a:r>
              <a:rPr lang="en-US" altLang="en-US" sz="1800" dirty="0">
                <a:solidFill>
                  <a:srgbClr val="000000"/>
                </a:solidFill>
                <a:latin typeface="Tahoma" panose="020B0604030504040204" pitchFamily="34" charset="0"/>
                <a:cs typeface="Tahoma" panose="020B0604030504040204" pitchFamily="34" charset="0"/>
                <a:hlinkClick r:id="rId3"/>
              </a:rPr>
              <a:t>RShephe1@ITS.JNJ.com</a:t>
            </a:r>
            <a:endParaRPr lang="en-US" altLang="en-US" sz="1800" dirty="0">
              <a:solidFill>
                <a:srgbClr val="000000"/>
              </a:solidFill>
              <a:latin typeface="Tahoma" panose="020B0604030504040204" pitchFamily="34" charset="0"/>
              <a:cs typeface="Tahoma" panose="020B0604030504040204" pitchFamily="34" charset="0"/>
            </a:endParaRPr>
          </a:p>
          <a:p>
            <a:pPr eaLnBrk="1" hangingPunct="1">
              <a:buFont typeface="Arial" panose="020B0604020202020204" pitchFamily="34" charset="0"/>
              <a:buNone/>
              <a:defRPr/>
            </a:pPr>
            <a:endParaRPr lang="en-US" altLang="en-US" sz="2400" dirty="0">
              <a:solidFill>
                <a:srgbClr val="000000"/>
              </a:solidFill>
              <a:latin typeface="Tahoma" panose="020B0604030504040204" pitchFamily="34" charset="0"/>
              <a:cs typeface="Tahoma" panose="020B0604030504040204" pitchFamily="34" charset="0"/>
            </a:endParaRPr>
          </a:p>
          <a:p>
            <a:pPr lvl="1" eaLnBrk="1" hangingPunct="1">
              <a:defRPr/>
            </a:pPr>
            <a:r>
              <a:rPr lang="en-US" altLang="en-US" sz="1800" dirty="0">
                <a:solidFill>
                  <a:srgbClr val="000000"/>
                </a:solidFill>
                <a:latin typeface="Tahoma" panose="020B0604030504040204" pitchFamily="34" charset="0"/>
                <a:cs typeface="Tahoma" panose="020B0604030504040204" pitchFamily="34" charset="0"/>
              </a:rPr>
              <a:t>Benson Thomas</a:t>
            </a:r>
          </a:p>
          <a:p>
            <a:pPr lvl="2" eaLnBrk="1" hangingPunct="1">
              <a:defRPr/>
            </a:pPr>
            <a:r>
              <a:rPr lang="en-US" altLang="en-US" sz="1800" dirty="0">
                <a:solidFill>
                  <a:srgbClr val="000000"/>
                </a:solidFill>
                <a:latin typeface="Tahoma" panose="020B0604030504040204" pitchFamily="34" charset="0"/>
                <a:cs typeface="Tahoma" panose="020B0604030504040204" pitchFamily="34" charset="0"/>
                <a:hlinkClick r:id="rId4"/>
              </a:rPr>
              <a:t>bkoipal1@its.jnj.com</a:t>
            </a:r>
            <a:endParaRPr lang="en-US" altLang="en-US" sz="1800" dirty="0">
              <a:solidFill>
                <a:srgbClr val="000000"/>
              </a:solidFill>
              <a:latin typeface="Tahoma" panose="020B0604030504040204" pitchFamily="34" charset="0"/>
              <a:cs typeface="Tahoma" panose="020B0604030504040204" pitchFamily="34" charset="0"/>
            </a:endParaRPr>
          </a:p>
          <a:p>
            <a:pPr lvl="2" eaLnBrk="1" hangingPunct="1">
              <a:defRPr/>
            </a:pPr>
            <a:r>
              <a:rPr lang="en-US" altLang="en-US" sz="1800" dirty="0">
                <a:solidFill>
                  <a:srgbClr val="000000"/>
                </a:solidFill>
                <a:latin typeface="Tahoma" panose="020B0604030504040204" pitchFamily="34" charset="0"/>
                <a:cs typeface="Tahoma" panose="020B0604030504040204" pitchFamily="34" charset="0"/>
              </a:rPr>
              <a:t>609-730-4575</a:t>
            </a:r>
          </a:p>
          <a:p>
            <a:pPr marL="333375" lvl="2" indent="0" eaLnBrk="1" hangingPunct="1">
              <a:buFont typeface="Arial" panose="020B0604020202020204" pitchFamily="34" charset="0"/>
              <a:buNone/>
              <a:defRPr/>
            </a:pPr>
            <a:endParaRPr lang="en-US" altLang="en-US" sz="1600" dirty="0">
              <a:solidFill>
                <a:srgbClr val="000000"/>
              </a:solidFill>
              <a:latin typeface="Tahoma" panose="020B0604030504040204" pitchFamily="34" charset="0"/>
              <a:cs typeface="Tahoma" panose="020B0604030504040204" pitchFamily="34" charset="0"/>
            </a:endParaRPr>
          </a:p>
          <a:p>
            <a:pPr eaLnBrk="1" hangingPunct="1">
              <a:buFont typeface="Arial" panose="020B0604020202020204" pitchFamily="34" charset="0"/>
              <a:buNone/>
              <a:defRPr/>
            </a:pPr>
            <a:r>
              <a:rPr lang="en-US" altLang="en-US" sz="2400" dirty="0">
                <a:solidFill>
                  <a:srgbClr val="000000"/>
                </a:solidFill>
                <a:latin typeface="Tahoma" panose="020B0604030504040204" pitchFamily="34" charset="0"/>
                <a:cs typeface="Tahoma" panose="020B0604030504040204" pitchFamily="34" charset="0"/>
              </a:rPr>
              <a:t>Totality Project Related Questions:</a:t>
            </a:r>
          </a:p>
          <a:p>
            <a:pPr lvl="1" eaLnBrk="1" hangingPunct="1">
              <a:defRPr/>
            </a:pPr>
            <a:r>
              <a:rPr lang="en-US" altLang="en-US" sz="1800" dirty="0">
                <a:solidFill>
                  <a:srgbClr val="000000"/>
                </a:solidFill>
                <a:latin typeface="Tahoma" panose="020B0604030504040204" pitchFamily="34" charset="0"/>
                <a:cs typeface="Tahoma" panose="020B0604030504040204" pitchFamily="34" charset="0"/>
              </a:rPr>
              <a:t>Your J&amp;J Totality Project Manager</a:t>
            </a:r>
          </a:p>
          <a:p>
            <a:pPr lvl="1" eaLnBrk="1" hangingPunct="1">
              <a:defRPr/>
            </a:pPr>
            <a:endParaRPr lang="en-US" altLang="en-US" sz="1600" dirty="0">
              <a:solidFill>
                <a:srgbClr val="000000"/>
              </a:solidFill>
              <a:latin typeface="Tahoma" panose="020B0604030504040204" pitchFamily="34" charset="0"/>
              <a:cs typeface="Tahoma" panose="020B0604030504040204" pitchFamily="34" charset="0"/>
            </a:endParaRPr>
          </a:p>
          <a:p>
            <a:pPr eaLnBrk="1" hangingPunct="1">
              <a:buFont typeface="Arial" panose="020B0604020202020204" pitchFamily="34" charset="0"/>
              <a:buNone/>
              <a:defRPr/>
            </a:pPr>
            <a:r>
              <a:rPr lang="en-US" altLang="en-US" sz="2400" dirty="0">
                <a:solidFill>
                  <a:srgbClr val="000000"/>
                </a:solidFill>
                <a:latin typeface="Tahoma" panose="020B0604030504040204" pitchFamily="34" charset="0"/>
                <a:cs typeface="Tahoma" panose="020B0604030504040204" pitchFamily="34" charset="0"/>
              </a:rPr>
              <a:t>J&amp;J Extranet Resources:</a:t>
            </a:r>
          </a:p>
          <a:p>
            <a:pPr lvl="1" eaLnBrk="1" hangingPunct="1">
              <a:defRPr/>
            </a:pPr>
            <a:r>
              <a:rPr lang="en-US" altLang="en-US" sz="1800" dirty="0">
                <a:solidFill>
                  <a:srgbClr val="000000"/>
                </a:solidFill>
                <a:latin typeface="Tahoma" panose="020B0604030504040204" pitchFamily="34" charset="0"/>
                <a:cs typeface="Tahoma" panose="020B0604030504040204" pitchFamily="34" charset="0"/>
              </a:rPr>
              <a:t>Supplier Totality Portal: </a:t>
            </a:r>
            <a:r>
              <a:rPr lang="en-US" altLang="en-US" sz="1800" dirty="0">
                <a:solidFill>
                  <a:srgbClr val="000000"/>
                </a:solidFill>
                <a:latin typeface="Tahoma" panose="020B0604030504040204" pitchFamily="34" charset="0"/>
                <a:cs typeface="Tahoma" panose="020B0604030504040204" pitchFamily="34" charset="0"/>
                <a:hlinkClick r:id="rId5"/>
              </a:rPr>
              <a:t>https://totalitygateway.jnj.com/tpextranet/</a:t>
            </a:r>
            <a:endParaRPr lang="en-US" altLang="en-US" sz="1800" dirty="0">
              <a:solidFill>
                <a:srgbClr val="000000"/>
              </a:solidFill>
              <a:latin typeface="Tahoma" panose="020B0604030504040204" pitchFamily="34" charset="0"/>
              <a:cs typeface="Tahoma" panose="020B0604030504040204" pitchFamily="34" charset="0"/>
            </a:endParaRPr>
          </a:p>
          <a:p>
            <a:pPr lvl="1" eaLnBrk="1" hangingPunct="1">
              <a:defRPr/>
            </a:pPr>
            <a:r>
              <a:rPr lang="en-US" altLang="en-US" sz="1800" dirty="0">
                <a:solidFill>
                  <a:srgbClr val="000000"/>
                </a:solidFill>
                <a:latin typeface="Tahoma" panose="020B0604030504040204" pitchFamily="34" charset="0"/>
                <a:cs typeface="Tahoma" panose="020B0604030504040204" pitchFamily="34" charset="0"/>
              </a:rPr>
              <a:t>Supplier Resource Portal: </a:t>
            </a:r>
            <a:r>
              <a:rPr lang="en-US" altLang="en-US" sz="1800" dirty="0">
                <a:solidFill>
                  <a:srgbClr val="000000"/>
                </a:solidFill>
                <a:latin typeface="Tahoma" panose="020B0604030504040204" pitchFamily="34" charset="0"/>
                <a:cs typeface="Tahoma" panose="020B0604030504040204" pitchFamily="34" charset="0"/>
                <a:hlinkClick r:id="rId6"/>
              </a:rPr>
              <a:t>http://www.totalitygatewayresources.com/</a:t>
            </a:r>
            <a:endParaRPr lang="en-US" altLang="en-US" sz="1800" dirty="0">
              <a:solidFill>
                <a:srgbClr val="000000"/>
              </a:solidFill>
              <a:latin typeface="Tahoma" panose="020B0604030504040204" pitchFamily="34" charset="0"/>
              <a:cs typeface="Tahoma" panose="020B0604030504040204" pitchFamily="34" charset="0"/>
            </a:endParaRPr>
          </a:p>
          <a:p>
            <a:pPr lvl="1" eaLnBrk="1" hangingPunct="1">
              <a:defRPr/>
            </a:pPr>
            <a:endParaRPr lang="en-US" altLang="en-US" sz="16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820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65D3B-3DD6-4713-8A4D-7401ACCCD6EB}"/>
              </a:ext>
            </a:extLst>
          </p:cNvPr>
          <p:cNvSpPr txBox="1"/>
          <p:nvPr/>
        </p:nvSpPr>
        <p:spPr>
          <a:xfrm>
            <a:off x="6096000" y="4800600"/>
            <a:ext cx="5943600" cy="615553"/>
          </a:xfrm>
          <a:prstGeom prst="rect">
            <a:avLst/>
          </a:prstGeom>
          <a:noFill/>
        </p:spPr>
        <p:txBody>
          <a:bodyPr wrap="square" lIns="0" tIns="0" rIns="0" bIns="0" rtlCol="0">
            <a:spAutoFit/>
          </a:bodyPr>
          <a:lstStyle/>
          <a:p>
            <a:pPr algn="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47512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HCCP template Jan 01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_mdd_templatev01_100413">
  <a:themeElements>
    <a:clrScheme name="Custom 15">
      <a:dk1>
        <a:srgbClr val="555555"/>
      </a:dk1>
      <a:lt1>
        <a:srgbClr val="FFFFFF"/>
      </a:lt1>
      <a:dk2>
        <a:srgbClr val="BABABA"/>
      </a:dk2>
      <a:lt2>
        <a:srgbClr val="28005C"/>
      </a:lt2>
      <a:accent1>
        <a:srgbClr val="F30617"/>
      </a:accent1>
      <a:accent2>
        <a:srgbClr val="001648"/>
      </a:accent2>
      <a:accent3>
        <a:srgbClr val="5E4085"/>
      </a:accent3>
      <a:accent4>
        <a:srgbClr val="878787"/>
      </a:accent4>
      <a:accent5>
        <a:srgbClr val="405076"/>
      </a:accent5>
      <a:accent6>
        <a:srgbClr val="555555"/>
      </a:accent6>
      <a:hlink>
        <a:srgbClr val="808AA3"/>
      </a:hlink>
      <a:folHlink>
        <a:srgbClr val="FA9BA2"/>
      </a:folHlink>
    </a:clrScheme>
    <a:fontScheme name="Office 2">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latin typeface="Verdana"/>
            <a:cs typeface="Verdana"/>
          </a:defRPr>
        </a:defPPr>
      </a:lstStyle>
    </a:txDef>
  </a:objectDefaults>
  <a:extraClrSchemeLst/>
</a:theme>
</file>

<file path=ppt/theme/theme3.xml><?xml version="1.0" encoding="utf-8"?>
<a:theme xmlns:a="http://schemas.openxmlformats.org/drawingml/2006/main" name="1_int_mdd_templatev01_100413">
  <a:themeElements>
    <a:clrScheme name="Custom 15">
      <a:dk1>
        <a:srgbClr val="555555"/>
      </a:dk1>
      <a:lt1>
        <a:srgbClr val="FFFFFF"/>
      </a:lt1>
      <a:dk2>
        <a:srgbClr val="BABABA"/>
      </a:dk2>
      <a:lt2>
        <a:srgbClr val="28005C"/>
      </a:lt2>
      <a:accent1>
        <a:srgbClr val="F30617"/>
      </a:accent1>
      <a:accent2>
        <a:srgbClr val="001648"/>
      </a:accent2>
      <a:accent3>
        <a:srgbClr val="5E4085"/>
      </a:accent3>
      <a:accent4>
        <a:srgbClr val="878787"/>
      </a:accent4>
      <a:accent5>
        <a:srgbClr val="405076"/>
      </a:accent5>
      <a:accent6>
        <a:srgbClr val="555555"/>
      </a:accent6>
      <a:hlink>
        <a:srgbClr val="808AA3"/>
      </a:hlink>
      <a:folHlink>
        <a:srgbClr val="FA9B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latin typeface="Verdana"/>
            <a:cs typeface="Verdana"/>
          </a:defRPr>
        </a:defPPr>
      </a:lstStyle>
    </a:txDef>
  </a:objectDefaults>
  <a:extraClrSchemeLst/>
</a:theme>
</file>

<file path=ppt/theme/theme4.xml><?xml version="1.0" encoding="utf-8"?>
<a:theme xmlns:a="http://schemas.openxmlformats.org/drawingml/2006/main" name="2_int_mdd_templatev01_100413">
  <a:themeElements>
    <a:clrScheme name="Custom 15">
      <a:dk1>
        <a:srgbClr val="555555"/>
      </a:dk1>
      <a:lt1>
        <a:srgbClr val="FFFFFF"/>
      </a:lt1>
      <a:dk2>
        <a:srgbClr val="BABABA"/>
      </a:dk2>
      <a:lt2>
        <a:srgbClr val="28005C"/>
      </a:lt2>
      <a:accent1>
        <a:srgbClr val="F30617"/>
      </a:accent1>
      <a:accent2>
        <a:srgbClr val="001648"/>
      </a:accent2>
      <a:accent3>
        <a:srgbClr val="5E4085"/>
      </a:accent3>
      <a:accent4>
        <a:srgbClr val="878787"/>
      </a:accent4>
      <a:accent5>
        <a:srgbClr val="405076"/>
      </a:accent5>
      <a:accent6>
        <a:srgbClr val="555555"/>
      </a:accent6>
      <a:hlink>
        <a:srgbClr val="808AA3"/>
      </a:hlink>
      <a:folHlink>
        <a:srgbClr val="FA9B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latin typeface="Verdana"/>
            <a:cs typeface="Verdana"/>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3B348ABC37E647AFD540D5B2468896" ma:contentTypeVersion="0" ma:contentTypeDescription="Create a new document." ma:contentTypeScope="" ma:versionID="24344959042ab3404e1a92f99f31828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DA75F1-89BD-4D9E-9198-169A7F43A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9DB572C-BC78-4DFB-A099-F1BC6FF8CD01}">
  <ds:schemaRefs>
    <ds:schemaRef ds:uri="http://schemas.microsoft.com/sharepoint/v3/contenttype/forms"/>
  </ds:schemaRefs>
</ds:datastoreItem>
</file>

<file path=customXml/itemProps3.xml><?xml version="1.0" encoding="utf-8"?>
<ds:datastoreItem xmlns:ds="http://schemas.openxmlformats.org/officeDocument/2006/customXml" ds:itemID="{AEB550E8-1CE3-4B97-9098-BA6BB539FB16}">
  <ds:schemaRef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HCCP template Jan 01 11</Template>
  <TotalTime>8214</TotalTime>
  <Words>620</Words>
  <Application>Microsoft Office PowerPoint</Application>
  <PresentationFormat>Widescreen</PresentationFormat>
  <Paragraphs>65</Paragraphs>
  <Slides>8</Slides>
  <Notes>6</Notes>
  <HiddenSlides>0</HiddenSlides>
  <MMClips>0</MMClips>
  <ScaleCrop>false</ScaleCrop>
  <HeadingPairs>
    <vt:vector size="10" baseType="variant">
      <vt:variant>
        <vt:lpstr>Fonts Used</vt:lpstr>
      </vt:variant>
      <vt:variant>
        <vt:i4>7</vt:i4>
      </vt:variant>
      <vt:variant>
        <vt:lpstr>Theme</vt:lpstr>
      </vt:variant>
      <vt:variant>
        <vt:i4>4</vt:i4>
      </vt:variant>
      <vt:variant>
        <vt:lpstr>Links</vt:lpstr>
      </vt:variant>
      <vt:variant>
        <vt:i4>1</vt:i4>
      </vt:variant>
      <vt:variant>
        <vt:lpstr>Embedded OLE Servers</vt:lpstr>
      </vt:variant>
      <vt:variant>
        <vt:i4>1</vt:i4>
      </vt:variant>
      <vt:variant>
        <vt:lpstr>Slide Titles</vt:lpstr>
      </vt:variant>
      <vt:variant>
        <vt:i4>8</vt:i4>
      </vt:variant>
    </vt:vector>
  </HeadingPairs>
  <TitlesOfParts>
    <vt:vector size="21" baseType="lpstr">
      <vt:lpstr>Arial</vt:lpstr>
      <vt:lpstr>Calibri</vt:lpstr>
      <vt:lpstr>Georgia</vt:lpstr>
      <vt:lpstr>Lucida Grande</vt:lpstr>
      <vt:lpstr>Tahoma</vt:lpstr>
      <vt:lpstr>Verdana</vt:lpstr>
      <vt:lpstr>Wingdings</vt:lpstr>
      <vt:lpstr>HCCP template Jan 01 11</vt:lpstr>
      <vt:lpstr>int_mdd_templatev01_100413</vt:lpstr>
      <vt:lpstr>1_int_mdd_templatev01_100413</vt:lpstr>
      <vt:lpstr>2_int_mdd_templatev01_100413</vt:lpstr>
      <vt:lpstr>C:\Benson Backup\Totality\Training\Data Deletion\TOTALITY-IRIS-Help-EXTERNAL.pdf</vt:lpstr>
      <vt:lpstr>Worksheet</vt:lpstr>
      <vt:lpstr>HCC Totality Training | Data Review and Deletion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Johnson &amp;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Presentation Title</dc:title>
  <dc:creator>awood6</dc:creator>
  <cp:lastModifiedBy>Koipallil, Benson [JJCUS NON-J&amp;J]</cp:lastModifiedBy>
  <cp:revision>470</cp:revision>
  <cp:lastPrinted>2010-10-14T18:16:54Z</cp:lastPrinted>
  <dcterms:created xsi:type="dcterms:W3CDTF">2011-01-03T19:35:33Z</dcterms:created>
  <dcterms:modified xsi:type="dcterms:W3CDTF">2020-01-10T23:52:57Z</dcterms:modified>
</cp:coreProperties>
</file>